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3" r:id="rId1"/>
  </p:sldMasterIdLst>
  <p:notesMasterIdLst>
    <p:notesMasterId r:id="rId20"/>
  </p:notesMasterIdLst>
  <p:sldIdLst>
    <p:sldId id="256" r:id="rId2"/>
    <p:sldId id="353" r:id="rId3"/>
    <p:sldId id="354" r:id="rId4"/>
    <p:sldId id="355" r:id="rId5"/>
    <p:sldId id="356" r:id="rId6"/>
    <p:sldId id="358" r:id="rId7"/>
    <p:sldId id="360" r:id="rId8"/>
    <p:sldId id="309" r:id="rId9"/>
    <p:sldId id="359" r:id="rId10"/>
    <p:sldId id="363" r:id="rId11"/>
    <p:sldId id="361" r:id="rId12"/>
    <p:sldId id="362" r:id="rId13"/>
    <p:sldId id="274" r:id="rId14"/>
    <p:sldId id="347" r:id="rId15"/>
    <p:sldId id="280" r:id="rId16"/>
    <p:sldId id="313" r:id="rId17"/>
    <p:sldId id="321" r:id="rId18"/>
    <p:sldId id="285" r:id="rId19"/>
  </p:sldIdLst>
  <p:sldSz cx="9144000" cy="6858000" type="screen4x3"/>
  <p:notesSz cx="6858000" cy="994568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91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3133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oradini\Documents\$$$$$%20virtis\$third%20science%20team%20meeting\data\confronto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plotArea>
      <c:layout>
        <c:manualLayout>
          <c:layoutTarget val="inner"/>
          <c:xMode val="edge"/>
          <c:yMode val="edge"/>
          <c:x val="6.1939799850034567E-2"/>
          <c:y val="4.9902184841425987E-2"/>
          <c:w val="0.73024902881494369"/>
          <c:h val="0.8673901009978966"/>
        </c:manualLayout>
      </c:layout>
      <c:scatterChart>
        <c:scatterStyle val="lineMarker"/>
        <c:ser>
          <c:idx val="0"/>
          <c:order val="0"/>
          <c:spPr>
            <a:ln w="9525">
              <a:solidFill>
                <a:schemeClr val="tx1"/>
              </a:solidFill>
            </a:ln>
          </c:spPr>
          <c:marker>
            <c:spPr>
              <a:ln w="19050"/>
            </c:spPr>
          </c:marker>
          <c:xVal>
            <c:numRef>
              <c:f>Sheet1!$I$1:$I$778</c:f>
              <c:numCache>
                <c:formatCode>General</c:formatCode>
                <c:ptCount val="778"/>
                <c:pt idx="0">
                  <c:v>231.296997</c:v>
                </c:pt>
                <c:pt idx="1">
                  <c:v>233.1799929999994</c:v>
                </c:pt>
                <c:pt idx="2">
                  <c:v>235.06399499999998</c:v>
                </c:pt>
                <c:pt idx="3">
                  <c:v>236.94700599999999</c:v>
                </c:pt>
                <c:pt idx="4">
                  <c:v>238.830994</c:v>
                </c:pt>
                <c:pt idx="5">
                  <c:v>240.7140049999993</c:v>
                </c:pt>
                <c:pt idx="6">
                  <c:v>242.59800700000059</c:v>
                </c:pt>
                <c:pt idx="7">
                  <c:v>244.48100300000004</c:v>
                </c:pt>
                <c:pt idx="8">
                  <c:v>246.365005</c:v>
                </c:pt>
                <c:pt idx="9">
                  <c:v>248.24800099999999</c:v>
                </c:pt>
                <c:pt idx="10">
                  <c:v>250.13200399999999</c:v>
                </c:pt>
                <c:pt idx="11">
                  <c:v>252.01499899999999</c:v>
                </c:pt>
                <c:pt idx="12">
                  <c:v>253.899002</c:v>
                </c:pt>
                <c:pt idx="13">
                  <c:v>255.78199800000004</c:v>
                </c:pt>
                <c:pt idx="14">
                  <c:v>257.66598499999998</c:v>
                </c:pt>
                <c:pt idx="15">
                  <c:v>259.54901100000001</c:v>
                </c:pt>
                <c:pt idx="16">
                  <c:v>261.43301399999808</c:v>
                </c:pt>
                <c:pt idx="17">
                  <c:v>263.31600999999893</c:v>
                </c:pt>
                <c:pt idx="18">
                  <c:v>265.20001199999899</c:v>
                </c:pt>
                <c:pt idx="19">
                  <c:v>267.08300799999893</c:v>
                </c:pt>
                <c:pt idx="20">
                  <c:v>268.96700999999899</c:v>
                </c:pt>
                <c:pt idx="21">
                  <c:v>270.85000600000001</c:v>
                </c:pt>
                <c:pt idx="22">
                  <c:v>272.73400899999899</c:v>
                </c:pt>
                <c:pt idx="23">
                  <c:v>274.61700400000001</c:v>
                </c:pt>
                <c:pt idx="24">
                  <c:v>276.50100699999899</c:v>
                </c:pt>
                <c:pt idx="25">
                  <c:v>278.38400300000001</c:v>
                </c:pt>
                <c:pt idx="26">
                  <c:v>280.26800499999899</c:v>
                </c:pt>
                <c:pt idx="27">
                  <c:v>282.15100100000001</c:v>
                </c:pt>
                <c:pt idx="28">
                  <c:v>284.03500399999899</c:v>
                </c:pt>
                <c:pt idx="29">
                  <c:v>285.91799899999899</c:v>
                </c:pt>
                <c:pt idx="30">
                  <c:v>287.80200200000002</c:v>
                </c:pt>
                <c:pt idx="31">
                  <c:v>289.68499800000001</c:v>
                </c:pt>
                <c:pt idx="32">
                  <c:v>291.56900000000002</c:v>
                </c:pt>
                <c:pt idx="33">
                  <c:v>293.45300299999963</c:v>
                </c:pt>
                <c:pt idx="34">
                  <c:v>295.33599899999899</c:v>
                </c:pt>
                <c:pt idx="35">
                  <c:v>297.22000099999963</c:v>
                </c:pt>
                <c:pt idx="36">
                  <c:v>299.10299700000002</c:v>
                </c:pt>
                <c:pt idx="37">
                  <c:v>300.98699999999826</c:v>
                </c:pt>
                <c:pt idx="38">
                  <c:v>302.86999500000002</c:v>
                </c:pt>
                <c:pt idx="39">
                  <c:v>304.75399799999963</c:v>
                </c:pt>
                <c:pt idx="40">
                  <c:v>306.63699299999899</c:v>
                </c:pt>
                <c:pt idx="41">
                  <c:v>308.52099600000003</c:v>
                </c:pt>
                <c:pt idx="42">
                  <c:v>310.40399199999899</c:v>
                </c:pt>
                <c:pt idx="43">
                  <c:v>312.28799400000003</c:v>
                </c:pt>
                <c:pt idx="44">
                  <c:v>314.17099000000002</c:v>
                </c:pt>
                <c:pt idx="45">
                  <c:v>316.05499300000002</c:v>
                </c:pt>
                <c:pt idx="46">
                  <c:v>317.93798799999894</c:v>
                </c:pt>
                <c:pt idx="47">
                  <c:v>319.82199100000003</c:v>
                </c:pt>
                <c:pt idx="48">
                  <c:v>321.70498700000002</c:v>
                </c:pt>
                <c:pt idx="49">
                  <c:v>323.58898900000003</c:v>
                </c:pt>
                <c:pt idx="50">
                  <c:v>325.47198499999899</c:v>
                </c:pt>
                <c:pt idx="51">
                  <c:v>327.35598800000002</c:v>
                </c:pt>
                <c:pt idx="52">
                  <c:v>329.23901399999869</c:v>
                </c:pt>
                <c:pt idx="53">
                  <c:v>331.12298600000008</c:v>
                </c:pt>
                <c:pt idx="54">
                  <c:v>333.00601199999869</c:v>
                </c:pt>
                <c:pt idx="55">
                  <c:v>334.89001499999893</c:v>
                </c:pt>
                <c:pt idx="56">
                  <c:v>336.77300999999869</c:v>
                </c:pt>
                <c:pt idx="57">
                  <c:v>338.65701300000001</c:v>
                </c:pt>
                <c:pt idx="58">
                  <c:v>340.540009</c:v>
                </c:pt>
                <c:pt idx="59">
                  <c:v>342.42401099999893</c:v>
                </c:pt>
                <c:pt idx="60">
                  <c:v>344.307007</c:v>
                </c:pt>
                <c:pt idx="61">
                  <c:v>346.19100999999893</c:v>
                </c:pt>
                <c:pt idx="62">
                  <c:v>348.074005</c:v>
                </c:pt>
                <c:pt idx="63">
                  <c:v>349.95800799999893</c:v>
                </c:pt>
                <c:pt idx="64">
                  <c:v>351.841003</c:v>
                </c:pt>
                <c:pt idx="65">
                  <c:v>353.72500599999893</c:v>
                </c:pt>
                <c:pt idx="66">
                  <c:v>355.608002</c:v>
                </c:pt>
                <c:pt idx="67">
                  <c:v>357.49200399999899</c:v>
                </c:pt>
                <c:pt idx="68">
                  <c:v>359.375</c:v>
                </c:pt>
                <c:pt idx="69">
                  <c:v>361.25900300000001</c:v>
                </c:pt>
                <c:pt idx="70">
                  <c:v>363.141998</c:v>
                </c:pt>
                <c:pt idx="71">
                  <c:v>365.02600099999893</c:v>
                </c:pt>
                <c:pt idx="72">
                  <c:v>366.90899699999869</c:v>
                </c:pt>
                <c:pt idx="73">
                  <c:v>368.79299899999899</c:v>
                </c:pt>
                <c:pt idx="74">
                  <c:v>370.675995</c:v>
                </c:pt>
                <c:pt idx="75">
                  <c:v>372.55999800000001</c:v>
                </c:pt>
                <c:pt idx="76">
                  <c:v>374.442993</c:v>
                </c:pt>
                <c:pt idx="77">
                  <c:v>376.32699599999899</c:v>
                </c:pt>
                <c:pt idx="78">
                  <c:v>378.209991</c:v>
                </c:pt>
                <c:pt idx="79">
                  <c:v>380.09399399999899</c:v>
                </c:pt>
                <c:pt idx="80">
                  <c:v>381.97698999999869</c:v>
                </c:pt>
                <c:pt idx="81">
                  <c:v>383.86099200000001</c:v>
                </c:pt>
                <c:pt idx="82">
                  <c:v>385.74499500000002</c:v>
                </c:pt>
                <c:pt idx="83">
                  <c:v>387.62799100000001</c:v>
                </c:pt>
                <c:pt idx="84">
                  <c:v>389.51199299999899</c:v>
                </c:pt>
                <c:pt idx="85">
                  <c:v>391.39498900000001</c:v>
                </c:pt>
                <c:pt idx="86">
                  <c:v>393.27899199999899</c:v>
                </c:pt>
                <c:pt idx="87">
                  <c:v>395.16198700000001</c:v>
                </c:pt>
                <c:pt idx="88">
                  <c:v>397.04599000000002</c:v>
                </c:pt>
                <c:pt idx="89">
                  <c:v>398.92898599999899</c:v>
                </c:pt>
                <c:pt idx="90">
                  <c:v>400.81298800000002</c:v>
                </c:pt>
                <c:pt idx="91">
                  <c:v>402.69601399999863</c:v>
                </c:pt>
                <c:pt idx="92">
                  <c:v>404.57998700000002</c:v>
                </c:pt>
                <c:pt idx="93">
                  <c:v>406.46301299999863</c:v>
                </c:pt>
                <c:pt idx="94">
                  <c:v>408.34698500000002</c:v>
                </c:pt>
                <c:pt idx="95">
                  <c:v>410.23001099999863</c:v>
                </c:pt>
                <c:pt idx="96">
                  <c:v>412.114014</c:v>
                </c:pt>
                <c:pt idx="97">
                  <c:v>413.99700899999863</c:v>
                </c:pt>
                <c:pt idx="98">
                  <c:v>415.88101199999869</c:v>
                </c:pt>
                <c:pt idx="99">
                  <c:v>417.76400799999999</c:v>
                </c:pt>
                <c:pt idx="100">
                  <c:v>419.64801</c:v>
                </c:pt>
                <c:pt idx="101">
                  <c:v>421.53100599999863</c:v>
                </c:pt>
                <c:pt idx="102">
                  <c:v>423.41500899999869</c:v>
                </c:pt>
                <c:pt idx="103">
                  <c:v>425.29800399999863</c:v>
                </c:pt>
                <c:pt idx="104">
                  <c:v>427.182007</c:v>
                </c:pt>
                <c:pt idx="105">
                  <c:v>429.06500199999999</c:v>
                </c:pt>
                <c:pt idx="106">
                  <c:v>430.949005</c:v>
                </c:pt>
                <c:pt idx="107">
                  <c:v>432.83200099999999</c:v>
                </c:pt>
                <c:pt idx="108">
                  <c:v>434.71600299999869</c:v>
                </c:pt>
                <c:pt idx="109">
                  <c:v>436.59899899999863</c:v>
                </c:pt>
                <c:pt idx="110">
                  <c:v>438.48300199999869</c:v>
                </c:pt>
                <c:pt idx="111">
                  <c:v>440.36599699999999</c:v>
                </c:pt>
                <c:pt idx="112">
                  <c:v>442.25</c:v>
                </c:pt>
                <c:pt idx="113">
                  <c:v>444.13299599999999</c:v>
                </c:pt>
                <c:pt idx="114">
                  <c:v>446.01699799999869</c:v>
                </c:pt>
                <c:pt idx="115">
                  <c:v>447.89999399999999</c:v>
                </c:pt>
                <c:pt idx="116">
                  <c:v>449.78399699999869</c:v>
                </c:pt>
                <c:pt idx="117">
                  <c:v>451.66699199999999</c:v>
                </c:pt>
                <c:pt idx="118">
                  <c:v>453.550995</c:v>
                </c:pt>
                <c:pt idx="119">
                  <c:v>455.43398999999869</c:v>
                </c:pt>
                <c:pt idx="120">
                  <c:v>457.317993</c:v>
                </c:pt>
                <c:pt idx="121">
                  <c:v>459.20098899999999</c:v>
                </c:pt>
                <c:pt idx="122">
                  <c:v>461.084991</c:v>
                </c:pt>
                <c:pt idx="123">
                  <c:v>462.96798699999999</c:v>
                </c:pt>
                <c:pt idx="124">
                  <c:v>464.85199</c:v>
                </c:pt>
                <c:pt idx="125">
                  <c:v>466.73498499999999</c:v>
                </c:pt>
                <c:pt idx="126">
                  <c:v>468.618988</c:v>
                </c:pt>
                <c:pt idx="127">
                  <c:v>470.50201399999969</c:v>
                </c:pt>
                <c:pt idx="128">
                  <c:v>472.385986</c:v>
                </c:pt>
                <c:pt idx="129">
                  <c:v>474.26901199999969</c:v>
                </c:pt>
                <c:pt idx="130">
                  <c:v>476.15301499999993</c:v>
                </c:pt>
                <c:pt idx="131">
                  <c:v>478.03601099999821</c:v>
                </c:pt>
                <c:pt idx="132">
                  <c:v>479.92001299999845</c:v>
                </c:pt>
                <c:pt idx="133">
                  <c:v>481.80398600000001</c:v>
                </c:pt>
                <c:pt idx="134">
                  <c:v>483.68701199999964</c:v>
                </c:pt>
                <c:pt idx="135">
                  <c:v>485.57101399999863</c:v>
                </c:pt>
                <c:pt idx="136">
                  <c:v>487.45400999999993</c:v>
                </c:pt>
                <c:pt idx="137">
                  <c:v>489.33801299999863</c:v>
                </c:pt>
                <c:pt idx="138">
                  <c:v>491.22100799999845</c:v>
                </c:pt>
                <c:pt idx="139">
                  <c:v>493.10501099999999</c:v>
                </c:pt>
                <c:pt idx="140">
                  <c:v>494.98800699999839</c:v>
                </c:pt>
                <c:pt idx="141">
                  <c:v>496.87200899999999</c:v>
                </c:pt>
                <c:pt idx="142">
                  <c:v>498.75500499999993</c:v>
                </c:pt>
                <c:pt idx="143">
                  <c:v>500.63900799999999</c:v>
                </c:pt>
                <c:pt idx="144">
                  <c:v>502.52200299999993</c:v>
                </c:pt>
                <c:pt idx="145">
                  <c:v>504.40600599999863</c:v>
                </c:pt>
                <c:pt idx="146">
                  <c:v>506.28900099999993</c:v>
                </c:pt>
                <c:pt idx="147">
                  <c:v>508.17300399999999</c:v>
                </c:pt>
                <c:pt idx="148">
                  <c:v>510.05599999999993</c:v>
                </c:pt>
                <c:pt idx="149">
                  <c:v>511.94000199999999</c:v>
                </c:pt>
                <c:pt idx="150">
                  <c:v>513.82299799999748</c:v>
                </c:pt>
                <c:pt idx="151">
                  <c:v>515.70696999999996</c:v>
                </c:pt>
                <c:pt idx="152">
                  <c:v>517.59002699999996</c:v>
                </c:pt>
                <c:pt idx="153">
                  <c:v>519.47399900000005</c:v>
                </c:pt>
                <c:pt idx="154">
                  <c:v>521.35699499999748</c:v>
                </c:pt>
                <c:pt idx="155">
                  <c:v>523.24102799999946</c:v>
                </c:pt>
                <c:pt idx="156">
                  <c:v>525.12402299999997</c:v>
                </c:pt>
                <c:pt idx="157">
                  <c:v>527.00799599999948</c:v>
                </c:pt>
                <c:pt idx="158">
                  <c:v>528.89099099999999</c:v>
                </c:pt>
                <c:pt idx="159">
                  <c:v>530.77502400000003</c:v>
                </c:pt>
                <c:pt idx="160">
                  <c:v>532.65801999999996</c:v>
                </c:pt>
                <c:pt idx="161">
                  <c:v>534.54199199999948</c:v>
                </c:pt>
                <c:pt idx="162">
                  <c:v>536.42498799999998</c:v>
                </c:pt>
                <c:pt idx="163">
                  <c:v>538.30902099999946</c:v>
                </c:pt>
                <c:pt idx="164">
                  <c:v>540.19201699999996</c:v>
                </c:pt>
                <c:pt idx="165">
                  <c:v>542.07598900000005</c:v>
                </c:pt>
                <c:pt idx="166">
                  <c:v>543.95898399999999</c:v>
                </c:pt>
                <c:pt idx="167">
                  <c:v>545.84301799999946</c:v>
                </c:pt>
                <c:pt idx="168">
                  <c:v>547.72601299999997</c:v>
                </c:pt>
                <c:pt idx="169">
                  <c:v>549.60998500000005</c:v>
                </c:pt>
                <c:pt idx="170">
                  <c:v>551.49298099999999</c:v>
                </c:pt>
                <c:pt idx="171">
                  <c:v>553.37701399999946</c:v>
                </c:pt>
                <c:pt idx="172">
                  <c:v>555.26000999999997</c:v>
                </c:pt>
                <c:pt idx="173">
                  <c:v>557.14398200000005</c:v>
                </c:pt>
                <c:pt idx="174">
                  <c:v>559.02697799999999</c:v>
                </c:pt>
                <c:pt idx="175">
                  <c:v>560.91101099999946</c:v>
                </c:pt>
                <c:pt idx="176">
                  <c:v>562.79400600000054</c:v>
                </c:pt>
                <c:pt idx="177">
                  <c:v>564.67797900000005</c:v>
                </c:pt>
                <c:pt idx="178">
                  <c:v>566.56097399999999</c:v>
                </c:pt>
                <c:pt idx="179">
                  <c:v>568.44500699999946</c:v>
                </c:pt>
                <c:pt idx="180">
                  <c:v>570.32800299999997</c:v>
                </c:pt>
                <c:pt idx="181">
                  <c:v>572.21197500000005</c:v>
                </c:pt>
                <c:pt idx="182">
                  <c:v>574.09600799999998</c:v>
                </c:pt>
                <c:pt idx="183">
                  <c:v>575.97900400000003</c:v>
                </c:pt>
                <c:pt idx="184">
                  <c:v>577.86297599999796</c:v>
                </c:pt>
                <c:pt idx="185">
                  <c:v>579.74597200000005</c:v>
                </c:pt>
                <c:pt idx="186">
                  <c:v>581.63000499999998</c:v>
                </c:pt>
                <c:pt idx="187">
                  <c:v>583.51300000000003</c:v>
                </c:pt>
                <c:pt idx="188">
                  <c:v>585.396973</c:v>
                </c:pt>
                <c:pt idx="189">
                  <c:v>587.28002900000001</c:v>
                </c:pt>
                <c:pt idx="190">
                  <c:v>589.16400099999998</c:v>
                </c:pt>
                <c:pt idx="191">
                  <c:v>591.04699699999946</c:v>
                </c:pt>
                <c:pt idx="192">
                  <c:v>592.93102999999746</c:v>
                </c:pt>
                <c:pt idx="193">
                  <c:v>594.81402599999797</c:v>
                </c:pt>
                <c:pt idx="194">
                  <c:v>596.69799799999998</c:v>
                </c:pt>
                <c:pt idx="195">
                  <c:v>598.58099400000003</c:v>
                </c:pt>
                <c:pt idx="196">
                  <c:v>600.46502699999746</c:v>
                </c:pt>
                <c:pt idx="197">
                  <c:v>602.34802199999797</c:v>
                </c:pt>
                <c:pt idx="198">
                  <c:v>604.23199499999998</c:v>
                </c:pt>
                <c:pt idx="199">
                  <c:v>606.11499000000003</c:v>
                </c:pt>
                <c:pt idx="200">
                  <c:v>607.99902299999997</c:v>
                </c:pt>
                <c:pt idx="201">
                  <c:v>609.88201899999797</c:v>
                </c:pt>
                <c:pt idx="202">
                  <c:v>611.76599099999999</c:v>
                </c:pt>
                <c:pt idx="203">
                  <c:v>613.64898700000003</c:v>
                </c:pt>
                <c:pt idx="204">
                  <c:v>615.53301999999996</c:v>
                </c:pt>
                <c:pt idx="205">
                  <c:v>617.41601599999797</c:v>
                </c:pt>
                <c:pt idx="206">
                  <c:v>619.29998800000055</c:v>
                </c:pt>
                <c:pt idx="207">
                  <c:v>621.18298300000004</c:v>
                </c:pt>
                <c:pt idx="208">
                  <c:v>623.06701699999746</c:v>
                </c:pt>
                <c:pt idx="209">
                  <c:v>624.95001199999797</c:v>
                </c:pt>
                <c:pt idx="210">
                  <c:v>626.83398399999999</c:v>
                </c:pt>
                <c:pt idx="211">
                  <c:v>628.71698000000004</c:v>
                </c:pt>
                <c:pt idx="212">
                  <c:v>630.60101299999997</c:v>
                </c:pt>
                <c:pt idx="213">
                  <c:v>632.48400900000001</c:v>
                </c:pt>
                <c:pt idx="214">
                  <c:v>634.36798099999749</c:v>
                </c:pt>
                <c:pt idx="215">
                  <c:v>636.25097700000003</c:v>
                </c:pt>
                <c:pt idx="216">
                  <c:v>638.13500999999997</c:v>
                </c:pt>
                <c:pt idx="217">
                  <c:v>640.01800500000002</c:v>
                </c:pt>
                <c:pt idx="218">
                  <c:v>641.90197799999999</c:v>
                </c:pt>
                <c:pt idx="219">
                  <c:v>643.78497300000345</c:v>
                </c:pt>
                <c:pt idx="220">
                  <c:v>645.66900599999997</c:v>
                </c:pt>
                <c:pt idx="221">
                  <c:v>647.55200199999797</c:v>
                </c:pt>
                <c:pt idx="222">
                  <c:v>649.43597399999999</c:v>
                </c:pt>
                <c:pt idx="223">
                  <c:v>651.31897000000004</c:v>
                </c:pt>
                <c:pt idx="224">
                  <c:v>653.20300300000054</c:v>
                </c:pt>
                <c:pt idx="225">
                  <c:v>655.08599900000002</c:v>
                </c:pt>
                <c:pt idx="226">
                  <c:v>656.96997099999999</c:v>
                </c:pt>
                <c:pt idx="227">
                  <c:v>658.85302699999738</c:v>
                </c:pt>
                <c:pt idx="228">
                  <c:v>660.73699999999997</c:v>
                </c:pt>
                <c:pt idx="229">
                  <c:v>662.61999500000002</c:v>
                </c:pt>
                <c:pt idx="230">
                  <c:v>664.50402799999949</c:v>
                </c:pt>
                <c:pt idx="231">
                  <c:v>666.38800000000003</c:v>
                </c:pt>
                <c:pt idx="232">
                  <c:v>668.27099600000054</c:v>
                </c:pt>
                <c:pt idx="233">
                  <c:v>670.15502899999797</c:v>
                </c:pt>
                <c:pt idx="234">
                  <c:v>672.03802499999949</c:v>
                </c:pt>
                <c:pt idx="235">
                  <c:v>673.92199699999946</c:v>
                </c:pt>
                <c:pt idx="236">
                  <c:v>675.80499299999997</c:v>
                </c:pt>
                <c:pt idx="237">
                  <c:v>677.68902600000001</c:v>
                </c:pt>
                <c:pt idx="238">
                  <c:v>679.57202099999949</c:v>
                </c:pt>
                <c:pt idx="239">
                  <c:v>681.45599399999946</c:v>
                </c:pt>
                <c:pt idx="240">
                  <c:v>683.33898899999997</c:v>
                </c:pt>
                <c:pt idx="241">
                  <c:v>685.22302200000001</c:v>
                </c:pt>
                <c:pt idx="242">
                  <c:v>687.10601799999949</c:v>
                </c:pt>
                <c:pt idx="243">
                  <c:v>688.98999000000003</c:v>
                </c:pt>
                <c:pt idx="244">
                  <c:v>690.87298599999997</c:v>
                </c:pt>
                <c:pt idx="245">
                  <c:v>692.75701899999797</c:v>
                </c:pt>
                <c:pt idx="246">
                  <c:v>694.64001499999949</c:v>
                </c:pt>
                <c:pt idx="247">
                  <c:v>696.52398700000003</c:v>
                </c:pt>
                <c:pt idx="248">
                  <c:v>698.40698199999997</c:v>
                </c:pt>
                <c:pt idx="249">
                  <c:v>700.29101600000001</c:v>
                </c:pt>
                <c:pt idx="250">
                  <c:v>702.17401099999995</c:v>
                </c:pt>
                <c:pt idx="251">
                  <c:v>704.05798299999947</c:v>
                </c:pt>
                <c:pt idx="252">
                  <c:v>705.94097899999997</c:v>
                </c:pt>
                <c:pt idx="253">
                  <c:v>707.82501199999797</c:v>
                </c:pt>
                <c:pt idx="254">
                  <c:v>709.70800799999995</c:v>
                </c:pt>
                <c:pt idx="255">
                  <c:v>711.59198000000004</c:v>
                </c:pt>
                <c:pt idx="256">
                  <c:v>713.47497600000054</c:v>
                </c:pt>
                <c:pt idx="257">
                  <c:v>715.35900899999797</c:v>
                </c:pt>
                <c:pt idx="258">
                  <c:v>717.24200399999938</c:v>
                </c:pt>
                <c:pt idx="259">
                  <c:v>719.12597700000003</c:v>
                </c:pt>
                <c:pt idx="260">
                  <c:v>721.00897200000054</c:v>
                </c:pt>
                <c:pt idx="261">
                  <c:v>722.89300500000002</c:v>
                </c:pt>
                <c:pt idx="262">
                  <c:v>724.77600099999995</c:v>
                </c:pt>
                <c:pt idx="263">
                  <c:v>726.65997300000004</c:v>
                </c:pt>
                <c:pt idx="264">
                  <c:v>728.54303000000004</c:v>
                </c:pt>
                <c:pt idx="265">
                  <c:v>730.42700199999797</c:v>
                </c:pt>
                <c:pt idx="266">
                  <c:v>732.30999799999938</c:v>
                </c:pt>
                <c:pt idx="267">
                  <c:v>734.19397000000345</c:v>
                </c:pt>
                <c:pt idx="268">
                  <c:v>736.07702599999948</c:v>
                </c:pt>
                <c:pt idx="269">
                  <c:v>737.96099899999797</c:v>
                </c:pt>
                <c:pt idx="270">
                  <c:v>739.84399399999938</c:v>
                </c:pt>
                <c:pt idx="271">
                  <c:v>741.728027</c:v>
                </c:pt>
                <c:pt idx="272">
                  <c:v>743.61102299999948</c:v>
                </c:pt>
                <c:pt idx="273">
                  <c:v>745.49499500000002</c:v>
                </c:pt>
                <c:pt idx="274">
                  <c:v>747.37799099999938</c:v>
                </c:pt>
                <c:pt idx="275">
                  <c:v>749.26202399999738</c:v>
                </c:pt>
                <c:pt idx="276">
                  <c:v>751.14501999999948</c:v>
                </c:pt>
                <c:pt idx="277">
                  <c:v>753.02899200000002</c:v>
                </c:pt>
                <c:pt idx="278">
                  <c:v>754.91198699999939</c:v>
                </c:pt>
                <c:pt idx="279">
                  <c:v>756.796021</c:v>
                </c:pt>
                <c:pt idx="280">
                  <c:v>758.67999300000054</c:v>
                </c:pt>
                <c:pt idx="281">
                  <c:v>760.56298799999797</c:v>
                </c:pt>
                <c:pt idx="282">
                  <c:v>762.44702099999677</c:v>
                </c:pt>
                <c:pt idx="283">
                  <c:v>764.33001699999738</c:v>
                </c:pt>
                <c:pt idx="284">
                  <c:v>766.21398900000054</c:v>
                </c:pt>
                <c:pt idx="285">
                  <c:v>768.09698500000002</c:v>
                </c:pt>
                <c:pt idx="286">
                  <c:v>769.98101799999949</c:v>
                </c:pt>
                <c:pt idx="287">
                  <c:v>771.86401399999738</c:v>
                </c:pt>
                <c:pt idx="288">
                  <c:v>773.74798599999997</c:v>
                </c:pt>
                <c:pt idx="289">
                  <c:v>775.63098100000002</c:v>
                </c:pt>
                <c:pt idx="290">
                  <c:v>777.51501499999949</c:v>
                </c:pt>
                <c:pt idx="291">
                  <c:v>779.39801</c:v>
                </c:pt>
                <c:pt idx="292">
                  <c:v>781.28198200000054</c:v>
                </c:pt>
                <c:pt idx="293">
                  <c:v>783.16497800000002</c:v>
                </c:pt>
                <c:pt idx="294">
                  <c:v>785.04901099999938</c:v>
                </c:pt>
                <c:pt idx="295">
                  <c:v>786.93200699999738</c:v>
                </c:pt>
                <c:pt idx="296">
                  <c:v>788.81597899999997</c:v>
                </c:pt>
                <c:pt idx="297">
                  <c:v>790.69897500000309</c:v>
                </c:pt>
                <c:pt idx="298">
                  <c:v>792.58300799999995</c:v>
                </c:pt>
                <c:pt idx="299">
                  <c:v>794.46600299999739</c:v>
                </c:pt>
                <c:pt idx="300">
                  <c:v>796.34997599999997</c:v>
                </c:pt>
                <c:pt idx="301">
                  <c:v>798.23297100000002</c:v>
                </c:pt>
                <c:pt idx="302">
                  <c:v>800.11700399999938</c:v>
                </c:pt>
                <c:pt idx="303">
                  <c:v>802</c:v>
                </c:pt>
                <c:pt idx="304">
                  <c:v>803.88397200000054</c:v>
                </c:pt>
                <c:pt idx="305">
                  <c:v>805.76702899999748</c:v>
                </c:pt>
                <c:pt idx="306">
                  <c:v>807.65100099999938</c:v>
                </c:pt>
                <c:pt idx="307">
                  <c:v>809.533997</c:v>
                </c:pt>
                <c:pt idx="308">
                  <c:v>811.41803000000004</c:v>
                </c:pt>
                <c:pt idx="309">
                  <c:v>813.30102499999748</c:v>
                </c:pt>
                <c:pt idx="310">
                  <c:v>815.18499799999995</c:v>
                </c:pt>
                <c:pt idx="311">
                  <c:v>817.06799299999739</c:v>
                </c:pt>
                <c:pt idx="312">
                  <c:v>818.95202599999629</c:v>
                </c:pt>
                <c:pt idx="313">
                  <c:v>820.83502199999748</c:v>
                </c:pt>
                <c:pt idx="314">
                  <c:v>822.71899399999995</c:v>
                </c:pt>
                <c:pt idx="315">
                  <c:v>824.60199</c:v>
                </c:pt>
                <c:pt idx="316">
                  <c:v>826.48602299999948</c:v>
                </c:pt>
                <c:pt idx="317">
                  <c:v>828.36901899999748</c:v>
                </c:pt>
                <c:pt idx="318">
                  <c:v>830.25299099999938</c:v>
                </c:pt>
                <c:pt idx="319">
                  <c:v>832.135986</c:v>
                </c:pt>
                <c:pt idx="320">
                  <c:v>834.02001999999948</c:v>
                </c:pt>
                <c:pt idx="321">
                  <c:v>835.90301499999998</c:v>
                </c:pt>
                <c:pt idx="322">
                  <c:v>837.78698699999995</c:v>
                </c:pt>
                <c:pt idx="323">
                  <c:v>839.669983</c:v>
                </c:pt>
                <c:pt idx="324">
                  <c:v>841.55401599999948</c:v>
                </c:pt>
                <c:pt idx="325">
                  <c:v>843.43701199999748</c:v>
                </c:pt>
                <c:pt idx="326">
                  <c:v>845.32098399999938</c:v>
                </c:pt>
                <c:pt idx="327">
                  <c:v>847.20397900000285</c:v>
                </c:pt>
                <c:pt idx="328">
                  <c:v>849.08801300000005</c:v>
                </c:pt>
                <c:pt idx="329">
                  <c:v>850.97100799999998</c:v>
                </c:pt>
                <c:pt idx="330">
                  <c:v>852.85497999999939</c:v>
                </c:pt>
                <c:pt idx="331">
                  <c:v>854.739014</c:v>
                </c:pt>
                <c:pt idx="332">
                  <c:v>856.62200899999948</c:v>
                </c:pt>
                <c:pt idx="333">
                  <c:v>858.50500499999998</c:v>
                </c:pt>
                <c:pt idx="334">
                  <c:v>860.38897699999995</c:v>
                </c:pt>
                <c:pt idx="335">
                  <c:v>862.27301000000273</c:v>
                </c:pt>
                <c:pt idx="336">
                  <c:v>864.15600599999948</c:v>
                </c:pt>
                <c:pt idx="337">
                  <c:v>866.03997800000002</c:v>
                </c:pt>
                <c:pt idx="338">
                  <c:v>867.92297399999939</c:v>
                </c:pt>
                <c:pt idx="339">
                  <c:v>869.80700699999738</c:v>
                </c:pt>
                <c:pt idx="340">
                  <c:v>871.69000200000005</c:v>
                </c:pt>
                <c:pt idx="341">
                  <c:v>873.57397500000309</c:v>
                </c:pt>
                <c:pt idx="342">
                  <c:v>875.45696999999677</c:v>
                </c:pt>
                <c:pt idx="343">
                  <c:v>877.34100299999739</c:v>
                </c:pt>
                <c:pt idx="344">
                  <c:v>879.22399900000005</c:v>
                </c:pt>
                <c:pt idx="345">
                  <c:v>881.10797100000002</c:v>
                </c:pt>
                <c:pt idx="346">
                  <c:v>882.99102799999946</c:v>
                </c:pt>
                <c:pt idx="347">
                  <c:v>884.875</c:v>
                </c:pt>
                <c:pt idx="348">
                  <c:v>886.75799599999948</c:v>
                </c:pt>
                <c:pt idx="349">
                  <c:v>888.64202899999748</c:v>
                </c:pt>
                <c:pt idx="350">
                  <c:v>890.52502399999946</c:v>
                </c:pt>
                <c:pt idx="351">
                  <c:v>892.408997</c:v>
                </c:pt>
                <c:pt idx="352">
                  <c:v>894.29199200000005</c:v>
                </c:pt>
                <c:pt idx="353">
                  <c:v>896.17602499999998</c:v>
                </c:pt>
                <c:pt idx="354">
                  <c:v>898.05902099999946</c:v>
                </c:pt>
                <c:pt idx="355">
                  <c:v>899.94299299999739</c:v>
                </c:pt>
                <c:pt idx="356">
                  <c:v>901.82598899999948</c:v>
                </c:pt>
                <c:pt idx="357">
                  <c:v>903.71002199999998</c:v>
                </c:pt>
                <c:pt idx="358">
                  <c:v>905.59301800000003</c:v>
                </c:pt>
                <c:pt idx="359">
                  <c:v>907.47699</c:v>
                </c:pt>
                <c:pt idx="360">
                  <c:v>909.35998499999948</c:v>
                </c:pt>
                <c:pt idx="361">
                  <c:v>911.24401899999998</c:v>
                </c:pt>
                <c:pt idx="362">
                  <c:v>913.12701399999946</c:v>
                </c:pt>
                <c:pt idx="363">
                  <c:v>915.010986</c:v>
                </c:pt>
                <c:pt idx="364">
                  <c:v>916.89398200000005</c:v>
                </c:pt>
                <c:pt idx="365">
                  <c:v>918.77801500000055</c:v>
                </c:pt>
                <c:pt idx="366">
                  <c:v>920.66101099999946</c:v>
                </c:pt>
                <c:pt idx="367">
                  <c:v>922.544983</c:v>
                </c:pt>
                <c:pt idx="368">
                  <c:v>924.42797899999948</c:v>
                </c:pt>
                <c:pt idx="369">
                  <c:v>926.31201199999748</c:v>
                </c:pt>
                <c:pt idx="370">
                  <c:v>928.19500700000003</c:v>
                </c:pt>
                <c:pt idx="371">
                  <c:v>930.07897900000285</c:v>
                </c:pt>
                <c:pt idx="372">
                  <c:v>931.96197499999948</c:v>
                </c:pt>
                <c:pt idx="373">
                  <c:v>933.84600799999748</c:v>
                </c:pt>
                <c:pt idx="374">
                  <c:v>935.72900400000003</c:v>
                </c:pt>
                <c:pt idx="375">
                  <c:v>937.612976</c:v>
                </c:pt>
                <c:pt idx="376">
                  <c:v>939.49597200000005</c:v>
                </c:pt>
                <c:pt idx="377">
                  <c:v>941.38000499999998</c:v>
                </c:pt>
                <c:pt idx="378">
                  <c:v>943.26300000000003</c:v>
                </c:pt>
                <c:pt idx="379">
                  <c:v>945.146973</c:v>
                </c:pt>
                <c:pt idx="380">
                  <c:v>947.03100599999948</c:v>
                </c:pt>
                <c:pt idx="381">
                  <c:v>948.91400099999998</c:v>
                </c:pt>
                <c:pt idx="382">
                  <c:v>950.79699700000003</c:v>
                </c:pt>
                <c:pt idx="383">
                  <c:v>952.68102999999996</c:v>
                </c:pt>
                <c:pt idx="384">
                  <c:v>954.56500199999948</c:v>
                </c:pt>
                <c:pt idx="385">
                  <c:v>956.44799799999748</c:v>
                </c:pt>
                <c:pt idx="386">
                  <c:v>958.33196999999677</c:v>
                </c:pt>
                <c:pt idx="387">
                  <c:v>960.21502699999996</c:v>
                </c:pt>
                <c:pt idx="388">
                  <c:v>962.09899900000005</c:v>
                </c:pt>
                <c:pt idx="389">
                  <c:v>963.98199499999998</c:v>
                </c:pt>
                <c:pt idx="390">
                  <c:v>965.86602799999616</c:v>
                </c:pt>
                <c:pt idx="391">
                  <c:v>967.74902299999997</c:v>
                </c:pt>
                <c:pt idx="392">
                  <c:v>969.63299599999948</c:v>
                </c:pt>
                <c:pt idx="393">
                  <c:v>971.51599099999999</c:v>
                </c:pt>
                <c:pt idx="394">
                  <c:v>973.40002399999946</c:v>
                </c:pt>
                <c:pt idx="395">
                  <c:v>975.28302000000053</c:v>
                </c:pt>
                <c:pt idx="396">
                  <c:v>977.16699199999948</c:v>
                </c:pt>
                <c:pt idx="397">
                  <c:v>979.04998799999998</c:v>
                </c:pt>
                <c:pt idx="398">
                  <c:v>980.93402099999946</c:v>
                </c:pt>
                <c:pt idx="399">
                  <c:v>982.81701699999746</c:v>
                </c:pt>
                <c:pt idx="400">
                  <c:v>984.70098900000005</c:v>
                </c:pt>
                <c:pt idx="401">
                  <c:v>986.58398400000272</c:v>
                </c:pt>
                <c:pt idx="402">
                  <c:v>988.46801799999946</c:v>
                </c:pt>
                <c:pt idx="403">
                  <c:v>990.35101299999747</c:v>
                </c:pt>
                <c:pt idx="404">
                  <c:v>992.23498500000005</c:v>
                </c:pt>
                <c:pt idx="405">
                  <c:v>994.11798099999999</c:v>
                </c:pt>
                <c:pt idx="406">
                  <c:v>996.00201399999946</c:v>
                </c:pt>
                <c:pt idx="407">
                  <c:v>997.88500999999997</c:v>
                </c:pt>
                <c:pt idx="408">
                  <c:v>999.76898200000005</c:v>
                </c:pt>
                <c:pt idx="409">
                  <c:v>1001.6500239999979</c:v>
                </c:pt>
              </c:numCache>
            </c:numRef>
          </c:xVal>
          <c:yVal>
            <c:numRef>
              <c:f>Sheet1!$J$1:$J$778</c:f>
              <c:numCache>
                <c:formatCode>General</c:formatCode>
                <c:ptCount val="778"/>
                <c:pt idx="0">
                  <c:v>0.16536842105263241</c:v>
                </c:pt>
                <c:pt idx="1">
                  <c:v>0.16075657894736844</c:v>
                </c:pt>
                <c:pt idx="2">
                  <c:v>0.15619736842105328</c:v>
                </c:pt>
                <c:pt idx="3">
                  <c:v>0.15757894736842193</c:v>
                </c:pt>
                <c:pt idx="4">
                  <c:v>0.15210526315789577</c:v>
                </c:pt>
                <c:pt idx="5">
                  <c:v>0.14973026315789606</c:v>
                </c:pt>
                <c:pt idx="6">
                  <c:v>0.15292763157894806</c:v>
                </c:pt>
                <c:pt idx="7">
                  <c:v>0.14598684210526425</c:v>
                </c:pt>
                <c:pt idx="8">
                  <c:v>0.14353947368421074</c:v>
                </c:pt>
                <c:pt idx="9">
                  <c:v>0.14673026315789592</c:v>
                </c:pt>
                <c:pt idx="10">
                  <c:v>0.14290131578947451</c:v>
                </c:pt>
                <c:pt idx="11">
                  <c:v>0.14463815789473691</c:v>
                </c:pt>
                <c:pt idx="12">
                  <c:v>0.14225000000000004</c:v>
                </c:pt>
                <c:pt idx="13">
                  <c:v>0.14036184210526387</c:v>
                </c:pt>
                <c:pt idx="14">
                  <c:v>0.14242763157894744</c:v>
                </c:pt>
                <c:pt idx="15">
                  <c:v>0.13650657894736842</c:v>
                </c:pt>
                <c:pt idx="16">
                  <c:v>0.13663157894736838</c:v>
                </c:pt>
                <c:pt idx="17">
                  <c:v>0.1408026315789474</c:v>
                </c:pt>
                <c:pt idx="18">
                  <c:v>0.14126315789473756</c:v>
                </c:pt>
                <c:pt idx="19">
                  <c:v>0.14503289473684244</c:v>
                </c:pt>
                <c:pt idx="20">
                  <c:v>0.14509868421052641</c:v>
                </c:pt>
                <c:pt idx="21">
                  <c:v>0.13999342105263252</c:v>
                </c:pt>
                <c:pt idx="22">
                  <c:v>0.1378026315789474</c:v>
                </c:pt>
                <c:pt idx="23">
                  <c:v>0.14017105263157867</c:v>
                </c:pt>
                <c:pt idx="24">
                  <c:v>0.14254605263157893</c:v>
                </c:pt>
                <c:pt idx="25">
                  <c:v>0.13744078947368421</c:v>
                </c:pt>
                <c:pt idx="26">
                  <c:v>0.13907894736842141</c:v>
                </c:pt>
                <c:pt idx="27">
                  <c:v>0.14353947368421074</c:v>
                </c:pt>
                <c:pt idx="28">
                  <c:v>0.1403157894736842</c:v>
                </c:pt>
                <c:pt idx="29">
                  <c:v>0.14414473684210624</c:v>
                </c:pt>
                <c:pt idx="30">
                  <c:v>0.14892763157894806</c:v>
                </c:pt>
                <c:pt idx="31">
                  <c:v>0.15203289473684284</c:v>
                </c:pt>
                <c:pt idx="32">
                  <c:v>0.15707236842105271</c:v>
                </c:pt>
                <c:pt idx="33">
                  <c:v>0.15577631578947448</c:v>
                </c:pt>
                <c:pt idx="34">
                  <c:v>0.16071710526315791</c:v>
                </c:pt>
                <c:pt idx="35">
                  <c:v>0.1601776315789474</c:v>
                </c:pt>
                <c:pt idx="36">
                  <c:v>0.1586907894736842</c:v>
                </c:pt>
                <c:pt idx="37">
                  <c:v>0.1597302631578961</c:v>
                </c:pt>
                <c:pt idx="38">
                  <c:v>0.17844736842105363</c:v>
                </c:pt>
                <c:pt idx="39">
                  <c:v>0.17386842105263231</c:v>
                </c:pt>
                <c:pt idx="40">
                  <c:v>0.17722368421052631</c:v>
                </c:pt>
                <c:pt idx="41">
                  <c:v>0.17876973684210656</c:v>
                </c:pt>
                <c:pt idx="42">
                  <c:v>0.17124342105263252</c:v>
                </c:pt>
                <c:pt idx="43">
                  <c:v>0.15196052631578938</c:v>
                </c:pt>
                <c:pt idx="44">
                  <c:v>0.16215131578947406</c:v>
                </c:pt>
                <c:pt idx="45">
                  <c:v>0.19087500000000004</c:v>
                </c:pt>
                <c:pt idx="46">
                  <c:v>0.20351973684210647</c:v>
                </c:pt>
                <c:pt idx="47">
                  <c:v>0.20968421052631639</c:v>
                </c:pt>
                <c:pt idx="48">
                  <c:v>0.17779605263157899</c:v>
                </c:pt>
                <c:pt idx="49">
                  <c:v>0.19981578947368456</c:v>
                </c:pt>
                <c:pt idx="50">
                  <c:v>0.21382894736842181</c:v>
                </c:pt>
                <c:pt idx="51">
                  <c:v>0.21821710526315791</c:v>
                </c:pt>
                <c:pt idx="52">
                  <c:v>0.21978289473684293</c:v>
                </c:pt>
                <c:pt idx="53">
                  <c:v>0.21509210526315792</c:v>
                </c:pt>
                <c:pt idx="54">
                  <c:v>0.21086184210526399</c:v>
                </c:pt>
                <c:pt idx="55">
                  <c:v>0.20944078947368441</c:v>
                </c:pt>
                <c:pt idx="56">
                  <c:v>0.20548684210526424</c:v>
                </c:pt>
                <c:pt idx="57">
                  <c:v>0.21098684210526436</c:v>
                </c:pt>
                <c:pt idx="58">
                  <c:v>0.20346710526315789</c:v>
                </c:pt>
                <c:pt idx="59">
                  <c:v>0.20120394736842184</c:v>
                </c:pt>
                <c:pt idx="60">
                  <c:v>0.20251973684210647</c:v>
                </c:pt>
                <c:pt idx="61">
                  <c:v>0.20088157894736838</c:v>
                </c:pt>
                <c:pt idx="62">
                  <c:v>0.20179605263157893</c:v>
                </c:pt>
                <c:pt idx="63">
                  <c:v>0.19936842105263253</c:v>
                </c:pt>
                <c:pt idx="64">
                  <c:v>0.20076315789473756</c:v>
                </c:pt>
                <c:pt idx="65">
                  <c:v>0.20867105263157887</c:v>
                </c:pt>
                <c:pt idx="66">
                  <c:v>0.19567105263157866</c:v>
                </c:pt>
                <c:pt idx="67">
                  <c:v>0.20144078947368421</c:v>
                </c:pt>
                <c:pt idx="68">
                  <c:v>0.20460526315789551</c:v>
                </c:pt>
                <c:pt idx="69">
                  <c:v>0.21110526315789568</c:v>
                </c:pt>
                <c:pt idx="70">
                  <c:v>0.20911184210526398</c:v>
                </c:pt>
                <c:pt idx="71">
                  <c:v>0.21696710526315791</c:v>
                </c:pt>
                <c:pt idx="72">
                  <c:v>0.20752631578947431</c:v>
                </c:pt>
                <c:pt idx="73">
                  <c:v>0.2277105263157892</c:v>
                </c:pt>
                <c:pt idx="74">
                  <c:v>0.21616447368421071</c:v>
                </c:pt>
                <c:pt idx="75">
                  <c:v>0.2172368421052645</c:v>
                </c:pt>
                <c:pt idx="76">
                  <c:v>0.21576973684210665</c:v>
                </c:pt>
                <c:pt idx="77">
                  <c:v>0.22598026315789599</c:v>
                </c:pt>
                <c:pt idx="78">
                  <c:v>0.22994736842105379</c:v>
                </c:pt>
                <c:pt idx="79">
                  <c:v>0.22146052631578916</c:v>
                </c:pt>
                <c:pt idx="80">
                  <c:v>0.21541447368421149</c:v>
                </c:pt>
                <c:pt idx="81">
                  <c:v>0.22575000000000042</c:v>
                </c:pt>
                <c:pt idx="82">
                  <c:v>0.2204802631578959</c:v>
                </c:pt>
                <c:pt idx="83">
                  <c:v>0.23251315789473753</c:v>
                </c:pt>
                <c:pt idx="84">
                  <c:v>0.23929605263157896</c:v>
                </c:pt>
                <c:pt idx="85">
                  <c:v>0.2348026315789474</c:v>
                </c:pt>
                <c:pt idx="86">
                  <c:v>0.23254605263157899</c:v>
                </c:pt>
                <c:pt idx="87">
                  <c:v>0.23604605263157896</c:v>
                </c:pt>
                <c:pt idx="88">
                  <c:v>0.24681578947368421</c:v>
                </c:pt>
                <c:pt idx="89">
                  <c:v>0.27361842105263295</c:v>
                </c:pt>
                <c:pt idx="90">
                  <c:v>0.28395394736842222</c:v>
                </c:pt>
                <c:pt idx="91">
                  <c:v>0.27748684210526492</c:v>
                </c:pt>
                <c:pt idx="92">
                  <c:v>0.28660526315789647</c:v>
                </c:pt>
                <c:pt idx="93">
                  <c:v>0.288151315789475</c:v>
                </c:pt>
                <c:pt idx="94">
                  <c:v>0.29775000000000001</c:v>
                </c:pt>
                <c:pt idx="95">
                  <c:v>0.30212500000000031</c:v>
                </c:pt>
                <c:pt idx="96">
                  <c:v>0.307881578947371</c:v>
                </c:pt>
                <c:pt idx="97">
                  <c:v>0.32169078947368557</c:v>
                </c:pt>
                <c:pt idx="98">
                  <c:v>0.31427631578947629</c:v>
                </c:pt>
                <c:pt idx="99">
                  <c:v>0.33366447368421392</c:v>
                </c:pt>
                <c:pt idx="100">
                  <c:v>0.32490789473684473</c:v>
                </c:pt>
                <c:pt idx="101">
                  <c:v>0.33867763157894903</c:v>
                </c:pt>
                <c:pt idx="102">
                  <c:v>0.34959868421052737</c:v>
                </c:pt>
                <c:pt idx="103">
                  <c:v>0.35158552631578982</c:v>
                </c:pt>
                <c:pt idx="104">
                  <c:v>0.35243421052631579</c:v>
                </c:pt>
                <c:pt idx="105">
                  <c:v>0.3520394736842119</c:v>
                </c:pt>
                <c:pt idx="106">
                  <c:v>0.36841447368421393</c:v>
                </c:pt>
                <c:pt idx="107">
                  <c:v>0.39861184210526457</c:v>
                </c:pt>
                <c:pt idx="108">
                  <c:v>0.41330921052631575</c:v>
                </c:pt>
                <c:pt idx="109">
                  <c:v>0.40815789473684327</c:v>
                </c:pt>
                <c:pt idx="110">
                  <c:v>0.4201973684210526</c:v>
                </c:pt>
                <c:pt idx="111">
                  <c:v>0.44337500000000102</c:v>
                </c:pt>
                <c:pt idx="112">
                  <c:v>0.45381578947368556</c:v>
                </c:pt>
                <c:pt idx="113">
                  <c:v>0.46090789473684357</c:v>
                </c:pt>
                <c:pt idx="114">
                  <c:v>0.46009210526315786</c:v>
                </c:pt>
                <c:pt idx="115">
                  <c:v>0.48073026315789624</c:v>
                </c:pt>
                <c:pt idx="116">
                  <c:v>0.48727631578947606</c:v>
                </c:pt>
                <c:pt idx="117">
                  <c:v>0.48813815789473686</c:v>
                </c:pt>
                <c:pt idx="118">
                  <c:v>0.4828552631578974</c:v>
                </c:pt>
                <c:pt idx="119">
                  <c:v>0.48667763157894856</c:v>
                </c:pt>
                <c:pt idx="120">
                  <c:v>0.48654605263157874</c:v>
                </c:pt>
                <c:pt idx="121">
                  <c:v>0.49718421052631578</c:v>
                </c:pt>
                <c:pt idx="122">
                  <c:v>0.52340789473684157</c:v>
                </c:pt>
                <c:pt idx="123">
                  <c:v>0.53374999999999995</c:v>
                </c:pt>
                <c:pt idx="124">
                  <c:v>0.52893421052631573</c:v>
                </c:pt>
                <c:pt idx="125">
                  <c:v>0.54332894736842163</c:v>
                </c:pt>
                <c:pt idx="126">
                  <c:v>0.5435855263157896</c:v>
                </c:pt>
                <c:pt idx="127">
                  <c:v>0.55869078947368689</c:v>
                </c:pt>
                <c:pt idx="128">
                  <c:v>0.55484868421052902</c:v>
                </c:pt>
                <c:pt idx="129">
                  <c:v>0.56069736842105267</c:v>
                </c:pt>
                <c:pt idx="130">
                  <c:v>0.56179605263158461</c:v>
                </c:pt>
                <c:pt idx="131">
                  <c:v>0.57415131578947465</c:v>
                </c:pt>
                <c:pt idx="132">
                  <c:v>0.56693421052631665</c:v>
                </c:pt>
                <c:pt idx="133">
                  <c:v>0.5730526315789477</c:v>
                </c:pt>
                <c:pt idx="134">
                  <c:v>0.56558552631578962</c:v>
                </c:pt>
                <c:pt idx="135">
                  <c:v>0.55724342105263158</c:v>
                </c:pt>
                <c:pt idx="136">
                  <c:v>0.56735526315789475</c:v>
                </c:pt>
                <c:pt idx="137">
                  <c:v>0.58361184210526362</c:v>
                </c:pt>
                <c:pt idx="138">
                  <c:v>0.57513815789473688</c:v>
                </c:pt>
                <c:pt idx="139">
                  <c:v>0.58454605263158266</c:v>
                </c:pt>
                <c:pt idx="140">
                  <c:v>0.59480921052631885</c:v>
                </c:pt>
                <c:pt idx="141">
                  <c:v>0.5964999999999997</c:v>
                </c:pt>
                <c:pt idx="142">
                  <c:v>0.58010526315789634</c:v>
                </c:pt>
                <c:pt idx="143">
                  <c:v>0.59841447368421063</c:v>
                </c:pt>
                <c:pt idx="144">
                  <c:v>0.5918881578947367</c:v>
                </c:pt>
                <c:pt idx="145">
                  <c:v>0.60815789473684212</c:v>
                </c:pt>
                <c:pt idx="146">
                  <c:v>0.62284868421053052</c:v>
                </c:pt>
                <c:pt idx="147">
                  <c:v>0.62934210526315792</c:v>
                </c:pt>
                <c:pt idx="148">
                  <c:v>0.6428092105263209</c:v>
                </c:pt>
                <c:pt idx="149">
                  <c:v>0.64472368421052983</c:v>
                </c:pt>
                <c:pt idx="150">
                  <c:v>0.65683552631579456</c:v>
                </c:pt>
                <c:pt idx="151">
                  <c:v>0.65820394736842402</c:v>
                </c:pt>
                <c:pt idx="152">
                  <c:v>0.66579605263158681</c:v>
                </c:pt>
                <c:pt idx="153">
                  <c:v>0.67749342105263155</c:v>
                </c:pt>
                <c:pt idx="154">
                  <c:v>0.69659210526315862</c:v>
                </c:pt>
                <c:pt idx="155">
                  <c:v>0.70560526315789818</c:v>
                </c:pt>
                <c:pt idx="156">
                  <c:v>0.71173684210526322</c:v>
                </c:pt>
                <c:pt idx="157">
                  <c:v>0.73746710526315751</c:v>
                </c:pt>
                <c:pt idx="158">
                  <c:v>0.74163815789473764</c:v>
                </c:pt>
                <c:pt idx="159">
                  <c:v>0.76845394736842165</c:v>
                </c:pt>
                <c:pt idx="160">
                  <c:v>0.77606578947368454</c:v>
                </c:pt>
                <c:pt idx="161">
                  <c:v>0.78714473684210562</c:v>
                </c:pt>
                <c:pt idx="162">
                  <c:v>0.80364473684210813</c:v>
                </c:pt>
                <c:pt idx="163">
                  <c:v>0.81521052631578961</c:v>
                </c:pt>
                <c:pt idx="164">
                  <c:v>0.80913157894736587</c:v>
                </c:pt>
                <c:pt idx="165">
                  <c:v>0.82311184210526323</c:v>
                </c:pt>
                <c:pt idx="166">
                  <c:v>0.83209868421052902</c:v>
                </c:pt>
                <c:pt idx="167">
                  <c:v>0.83932894736842356</c:v>
                </c:pt>
                <c:pt idx="168">
                  <c:v>0.85155921052631833</c:v>
                </c:pt>
                <c:pt idx="169">
                  <c:v>0.85343421052631585</c:v>
                </c:pt>
                <c:pt idx="170">
                  <c:v>0.8569868421052631</c:v>
                </c:pt>
                <c:pt idx="171">
                  <c:v>0.87285526315789841</c:v>
                </c:pt>
                <c:pt idx="172">
                  <c:v>0.87296710526315791</c:v>
                </c:pt>
                <c:pt idx="173">
                  <c:v>0.88344736842105143</c:v>
                </c:pt>
                <c:pt idx="174">
                  <c:v>0.89435526315789649</c:v>
                </c:pt>
                <c:pt idx="175">
                  <c:v>0.89022368421052767</c:v>
                </c:pt>
                <c:pt idx="176">
                  <c:v>0.90607894736842165</c:v>
                </c:pt>
                <c:pt idx="177">
                  <c:v>0.90278289473684226</c:v>
                </c:pt>
                <c:pt idx="178">
                  <c:v>0.89998026315789637</c:v>
                </c:pt>
                <c:pt idx="179">
                  <c:v>0.91298026315789482</c:v>
                </c:pt>
                <c:pt idx="180">
                  <c:v>0.92350657894736332</c:v>
                </c:pt>
                <c:pt idx="181">
                  <c:v>0.91601973684210525</c:v>
                </c:pt>
                <c:pt idx="182">
                  <c:v>0.9205723684210495</c:v>
                </c:pt>
                <c:pt idx="183">
                  <c:v>0.92650657894736366</c:v>
                </c:pt>
                <c:pt idx="184">
                  <c:v>0.92492763157894764</c:v>
                </c:pt>
                <c:pt idx="185">
                  <c:v>0.92083552631579224</c:v>
                </c:pt>
                <c:pt idx="186">
                  <c:v>0.93298026315789473</c:v>
                </c:pt>
                <c:pt idx="187">
                  <c:v>0.93469078947368689</c:v>
                </c:pt>
                <c:pt idx="188">
                  <c:v>0.92665789473684212</c:v>
                </c:pt>
                <c:pt idx="189">
                  <c:v>0.93337500000000062</c:v>
                </c:pt>
                <c:pt idx="190">
                  <c:v>0.92878289473684206</c:v>
                </c:pt>
                <c:pt idx="191">
                  <c:v>0.93972368421052765</c:v>
                </c:pt>
                <c:pt idx="192">
                  <c:v>0.93512499999999998</c:v>
                </c:pt>
                <c:pt idx="193">
                  <c:v>0.94217105263158496</c:v>
                </c:pt>
                <c:pt idx="194">
                  <c:v>0.9455460526315832</c:v>
                </c:pt>
                <c:pt idx="195">
                  <c:v>0.93588815789473678</c:v>
                </c:pt>
                <c:pt idx="196">
                  <c:v>0.94692763157894977</c:v>
                </c:pt>
                <c:pt idx="197">
                  <c:v>0.95123026315789472</c:v>
                </c:pt>
                <c:pt idx="198">
                  <c:v>0.954131578947366</c:v>
                </c:pt>
                <c:pt idx="199">
                  <c:v>0.96448026315789481</c:v>
                </c:pt>
                <c:pt idx="200">
                  <c:v>0.959335526315792</c:v>
                </c:pt>
                <c:pt idx="201">
                  <c:v>0.96798684210526309</c:v>
                </c:pt>
                <c:pt idx="202">
                  <c:v>0.96270394736842368</c:v>
                </c:pt>
                <c:pt idx="203">
                  <c:v>0.97674342105263157</c:v>
                </c:pt>
                <c:pt idx="204">
                  <c:v>0.96781578947368463</c:v>
                </c:pt>
                <c:pt idx="205">
                  <c:v>0.9774605263157895</c:v>
                </c:pt>
                <c:pt idx="206">
                  <c:v>0.9830526315789474</c:v>
                </c:pt>
                <c:pt idx="207">
                  <c:v>0.97701973684210552</c:v>
                </c:pt>
                <c:pt idx="208">
                  <c:v>0.98070394736842115</c:v>
                </c:pt>
                <c:pt idx="209">
                  <c:v>0.98034868421052634</c:v>
                </c:pt>
                <c:pt idx="210">
                  <c:v>1.0033815789473686</c:v>
                </c:pt>
                <c:pt idx="211">
                  <c:v>1.0095460526315778</c:v>
                </c:pt>
                <c:pt idx="212">
                  <c:v>1.0020065789473684</c:v>
                </c:pt>
                <c:pt idx="213">
                  <c:v>1.0039736842105258</c:v>
                </c:pt>
                <c:pt idx="214">
                  <c:v>1.0118421052631579</c:v>
                </c:pt>
                <c:pt idx="215">
                  <c:v>1.0147894736842105</c:v>
                </c:pt>
                <c:pt idx="216">
                  <c:v>1.0055723684210527</c:v>
                </c:pt>
                <c:pt idx="217">
                  <c:v>1.027243421052632</c:v>
                </c:pt>
                <c:pt idx="218">
                  <c:v>1.0182171052631581</c:v>
                </c:pt>
                <c:pt idx="219">
                  <c:v>1.0232105263157949</c:v>
                </c:pt>
                <c:pt idx="220">
                  <c:v>1.0165394736842106</c:v>
                </c:pt>
                <c:pt idx="221">
                  <c:v>1.0024210526315778</c:v>
                </c:pt>
                <c:pt idx="222">
                  <c:v>1.0258684210526314</c:v>
                </c:pt>
                <c:pt idx="223">
                  <c:v>1.022546052631579</c:v>
                </c:pt>
                <c:pt idx="224">
                  <c:v>1.0457960526315742</c:v>
                </c:pt>
                <c:pt idx="225">
                  <c:v>1.0338355263157901</c:v>
                </c:pt>
                <c:pt idx="226">
                  <c:v>1.0479013157894632</c:v>
                </c:pt>
                <c:pt idx="227">
                  <c:v>1.0180526315789526</c:v>
                </c:pt>
                <c:pt idx="228">
                  <c:v>1.0415065789473679</c:v>
                </c:pt>
                <c:pt idx="229">
                  <c:v>1.0390328947368421</c:v>
                </c:pt>
                <c:pt idx="230">
                  <c:v>1.0393486842105264</c:v>
                </c:pt>
                <c:pt idx="231">
                  <c:v>1.0454605263157901</c:v>
                </c:pt>
                <c:pt idx="232">
                  <c:v>1.0664736842105262</c:v>
                </c:pt>
                <c:pt idx="233">
                  <c:v>1.0498947368420994</c:v>
                </c:pt>
                <c:pt idx="234">
                  <c:v>1.0534473684210541</c:v>
                </c:pt>
                <c:pt idx="235">
                  <c:v>1.0642171052631626</c:v>
                </c:pt>
                <c:pt idx="236">
                  <c:v>1.0575263157894632</c:v>
                </c:pt>
                <c:pt idx="237">
                  <c:v>1.0716644736842098</c:v>
                </c:pt>
                <c:pt idx="238">
                  <c:v>1.0535263157894632</c:v>
                </c:pt>
                <c:pt idx="239">
                  <c:v>1.053717105263158</c:v>
                </c:pt>
                <c:pt idx="240">
                  <c:v>1.0668223684210527</c:v>
                </c:pt>
                <c:pt idx="241">
                  <c:v>1.0635723684210527</c:v>
                </c:pt>
                <c:pt idx="242">
                  <c:v>1.0635592105263159</c:v>
                </c:pt>
                <c:pt idx="243">
                  <c:v>1.0646973684210541</c:v>
                </c:pt>
                <c:pt idx="244">
                  <c:v>1.0539736842105258</c:v>
                </c:pt>
                <c:pt idx="245">
                  <c:v>1.0572236842105258</c:v>
                </c:pt>
                <c:pt idx="246">
                  <c:v>1.0429802631578948</c:v>
                </c:pt>
                <c:pt idx="247">
                  <c:v>1.0630592105263159</c:v>
                </c:pt>
                <c:pt idx="248">
                  <c:v>1.0379473684210525</c:v>
                </c:pt>
                <c:pt idx="249">
                  <c:v>1.0490065789473686</c:v>
                </c:pt>
                <c:pt idx="250">
                  <c:v>1.0436447368421038</c:v>
                </c:pt>
                <c:pt idx="251">
                  <c:v>1.0440394736842105</c:v>
                </c:pt>
                <c:pt idx="252">
                  <c:v>1.046782894736848</c:v>
                </c:pt>
                <c:pt idx="253">
                  <c:v>1.0575657894736838</c:v>
                </c:pt>
                <c:pt idx="254">
                  <c:v>1.0598618421052581</c:v>
                </c:pt>
                <c:pt idx="255">
                  <c:v>1.0553618421052586</c:v>
                </c:pt>
                <c:pt idx="256">
                  <c:v>1.059546052631579</c:v>
                </c:pt>
                <c:pt idx="257">
                  <c:v>1.0645855263157988</c:v>
                </c:pt>
                <c:pt idx="258">
                  <c:v>1.0537697368421006</c:v>
                </c:pt>
                <c:pt idx="259">
                  <c:v>1.0434999999999945</c:v>
                </c:pt>
                <c:pt idx="260">
                  <c:v>1.0438157894736839</c:v>
                </c:pt>
                <c:pt idx="261">
                  <c:v>1.0439473684210525</c:v>
                </c:pt>
                <c:pt idx="262">
                  <c:v>1.0485460526315789</c:v>
                </c:pt>
                <c:pt idx="263">
                  <c:v>1.0563289473684212</c:v>
                </c:pt>
                <c:pt idx="264">
                  <c:v>1.0429407894736842</c:v>
                </c:pt>
                <c:pt idx="265">
                  <c:v>1.0568552631578949</c:v>
                </c:pt>
                <c:pt idx="266">
                  <c:v>1.0644342105263158</c:v>
                </c:pt>
                <c:pt idx="267">
                  <c:v>1.049342105263158</c:v>
                </c:pt>
                <c:pt idx="268">
                  <c:v>1.0599605263157901</c:v>
                </c:pt>
                <c:pt idx="269">
                  <c:v>1.0453947368421008</c:v>
                </c:pt>
                <c:pt idx="270">
                  <c:v>1.0570394736842106</c:v>
                </c:pt>
                <c:pt idx="271">
                  <c:v>1.0477697368421006</c:v>
                </c:pt>
                <c:pt idx="272">
                  <c:v>1.039717105263158</c:v>
                </c:pt>
                <c:pt idx="273">
                  <c:v>1.0507236842105259</c:v>
                </c:pt>
                <c:pt idx="274">
                  <c:v>1.0650592105263159</c:v>
                </c:pt>
                <c:pt idx="275">
                  <c:v>1.0579144736842099</c:v>
                </c:pt>
                <c:pt idx="276">
                  <c:v>1.0652763157894667</c:v>
                </c:pt>
                <c:pt idx="277">
                  <c:v>1.0590592105263159</c:v>
                </c:pt>
                <c:pt idx="278">
                  <c:v>1.0516381578947358</c:v>
                </c:pt>
                <c:pt idx="279">
                  <c:v>1.0575197368421052</c:v>
                </c:pt>
                <c:pt idx="280">
                  <c:v>1.0510000000000002</c:v>
                </c:pt>
                <c:pt idx="281">
                  <c:v>1.0496907894736838</c:v>
                </c:pt>
                <c:pt idx="282">
                  <c:v>1.0486447368421052</c:v>
                </c:pt>
                <c:pt idx="283">
                  <c:v>1.0418486842105259</c:v>
                </c:pt>
                <c:pt idx="284">
                  <c:v>1.0335460526315778</c:v>
                </c:pt>
                <c:pt idx="285">
                  <c:v>1.0385526315789522</c:v>
                </c:pt>
                <c:pt idx="286">
                  <c:v>1.0520328947368478</c:v>
                </c:pt>
                <c:pt idx="287">
                  <c:v>1.0492565789473685</c:v>
                </c:pt>
                <c:pt idx="288">
                  <c:v>1.0603618421052632</c:v>
                </c:pt>
                <c:pt idx="289">
                  <c:v>1.0264078947368476</c:v>
                </c:pt>
                <c:pt idx="290">
                  <c:v>1.0540197368421051</c:v>
                </c:pt>
                <c:pt idx="291">
                  <c:v>1.0656052631578938</c:v>
                </c:pt>
                <c:pt idx="292">
                  <c:v>1.0387763157894672</c:v>
                </c:pt>
                <c:pt idx="293">
                  <c:v>1.0493552631578948</c:v>
                </c:pt>
                <c:pt idx="294">
                  <c:v>1.0245131578947368</c:v>
                </c:pt>
                <c:pt idx="295">
                  <c:v>1.0567763157894676</c:v>
                </c:pt>
                <c:pt idx="296">
                  <c:v>1.0331513157894672</c:v>
                </c:pt>
                <c:pt idx="297">
                  <c:v>1.0731842105263159</c:v>
                </c:pt>
                <c:pt idx="298">
                  <c:v>1.0352565789473684</c:v>
                </c:pt>
                <c:pt idx="299">
                  <c:v>1.0571315789473679</c:v>
                </c:pt>
                <c:pt idx="300">
                  <c:v>1.0278421052631579</c:v>
                </c:pt>
                <c:pt idx="301">
                  <c:v>1.0628223684210527</c:v>
                </c:pt>
                <c:pt idx="302">
                  <c:v>1.0635855263157963</c:v>
                </c:pt>
                <c:pt idx="303">
                  <c:v>1.0454934210526317</c:v>
                </c:pt>
                <c:pt idx="304">
                  <c:v>1.0463223684210525</c:v>
                </c:pt>
                <c:pt idx="305">
                  <c:v>1.0892960526315778</c:v>
                </c:pt>
                <c:pt idx="306">
                  <c:v>1.0847302631578948</c:v>
                </c:pt>
                <c:pt idx="307">
                  <c:v>1.0826842105263157</c:v>
                </c:pt>
                <c:pt idx="308">
                  <c:v>1.0482565789473701</c:v>
                </c:pt>
                <c:pt idx="309">
                  <c:v>1.0703552631578961</c:v>
                </c:pt>
                <c:pt idx="310">
                  <c:v>1.0487434210526321</c:v>
                </c:pt>
                <c:pt idx="311">
                  <c:v>1.048638157894737</c:v>
                </c:pt>
                <c:pt idx="312">
                  <c:v>1.071578947368421</c:v>
                </c:pt>
                <c:pt idx="313">
                  <c:v>1.0759671052631579</c:v>
                </c:pt>
                <c:pt idx="314">
                  <c:v>1.0785394736842107</c:v>
                </c:pt>
                <c:pt idx="315">
                  <c:v>1.0577434210526315</c:v>
                </c:pt>
                <c:pt idx="316">
                  <c:v>1.0624605263157954</c:v>
                </c:pt>
                <c:pt idx="317">
                  <c:v>1.0851973684210527</c:v>
                </c:pt>
                <c:pt idx="318">
                  <c:v>1.0795986842105258</c:v>
                </c:pt>
                <c:pt idx="319">
                  <c:v>1.0646644736842106</c:v>
                </c:pt>
                <c:pt idx="320">
                  <c:v>1.1036907894736838</c:v>
                </c:pt>
                <c:pt idx="321">
                  <c:v>1.1015921052631579</c:v>
                </c:pt>
                <c:pt idx="322">
                  <c:v>1.0680723684210585</c:v>
                </c:pt>
                <c:pt idx="323">
                  <c:v>1.064868421052632</c:v>
                </c:pt>
                <c:pt idx="324">
                  <c:v>1.0650723684210541</c:v>
                </c:pt>
                <c:pt idx="325">
                  <c:v>1.0658421052631579</c:v>
                </c:pt>
                <c:pt idx="326">
                  <c:v>1.0831184210526321</c:v>
                </c:pt>
                <c:pt idx="327">
                  <c:v>1.0802894736842121</c:v>
                </c:pt>
                <c:pt idx="328">
                  <c:v>1.0590263157894644</c:v>
                </c:pt>
                <c:pt idx="329">
                  <c:v>1.078651315789469</c:v>
                </c:pt>
                <c:pt idx="330">
                  <c:v>1.0658815789473679</c:v>
                </c:pt>
                <c:pt idx="331">
                  <c:v>1.0893289473684198</c:v>
                </c:pt>
                <c:pt idx="332">
                  <c:v>1.0786842105263157</c:v>
                </c:pt>
                <c:pt idx="333">
                  <c:v>1.1038684210526315</c:v>
                </c:pt>
                <c:pt idx="334">
                  <c:v>1.0745526315789529</c:v>
                </c:pt>
                <c:pt idx="335">
                  <c:v>1.0599407894736839</c:v>
                </c:pt>
                <c:pt idx="336">
                  <c:v>1.0594539473684212</c:v>
                </c:pt>
                <c:pt idx="337">
                  <c:v>1.0619868421052632</c:v>
                </c:pt>
                <c:pt idx="338">
                  <c:v>1.0823750000000001</c:v>
                </c:pt>
                <c:pt idx="339">
                  <c:v>1.0479605263157901</c:v>
                </c:pt>
                <c:pt idx="340">
                  <c:v>1.0633092105263158</c:v>
                </c:pt>
                <c:pt idx="341">
                  <c:v>1.0700131578947369</c:v>
                </c:pt>
                <c:pt idx="342">
                  <c:v>1.0755986842105258</c:v>
                </c:pt>
                <c:pt idx="343">
                  <c:v>1.0569736842105264</c:v>
                </c:pt>
                <c:pt idx="344">
                  <c:v>1.0703552631578961</c:v>
                </c:pt>
                <c:pt idx="345">
                  <c:v>1.0769802631578949</c:v>
                </c:pt>
                <c:pt idx="346">
                  <c:v>1.0736513157894672</c:v>
                </c:pt>
                <c:pt idx="347">
                  <c:v>1.0811118421052632</c:v>
                </c:pt>
                <c:pt idx="348">
                  <c:v>1.0625263157894655</c:v>
                </c:pt>
                <c:pt idx="349">
                  <c:v>1.0884407894736843</c:v>
                </c:pt>
                <c:pt idx="350">
                  <c:v>1.0677368421052618</c:v>
                </c:pt>
                <c:pt idx="351">
                  <c:v>1.0885328947368471</c:v>
                </c:pt>
                <c:pt idx="352">
                  <c:v>1.0707763157894679</c:v>
                </c:pt>
                <c:pt idx="353">
                  <c:v>1.0848421052631581</c:v>
                </c:pt>
                <c:pt idx="354">
                  <c:v>1.0759934210526316</c:v>
                </c:pt>
                <c:pt idx="355">
                  <c:v>1.0723750000000001</c:v>
                </c:pt>
                <c:pt idx="356">
                  <c:v>1.075</c:v>
                </c:pt>
                <c:pt idx="357">
                  <c:v>1.076493421052632</c:v>
                </c:pt>
                <c:pt idx="358">
                  <c:v>1.0698026315789475</c:v>
                </c:pt>
                <c:pt idx="359">
                  <c:v>1.0800328947368483</c:v>
                </c:pt>
                <c:pt idx="360">
                  <c:v>1.067546052631579</c:v>
                </c:pt>
                <c:pt idx="361">
                  <c:v>1.0874736842105264</c:v>
                </c:pt>
                <c:pt idx="362">
                  <c:v>1.0525328947368466</c:v>
                </c:pt>
                <c:pt idx="363">
                  <c:v>1.0824473684210587</c:v>
                </c:pt>
                <c:pt idx="364">
                  <c:v>1.0792894736842105</c:v>
                </c:pt>
                <c:pt idx="365">
                  <c:v>1.077</c:v>
                </c:pt>
                <c:pt idx="366">
                  <c:v>1.1084144736842105</c:v>
                </c:pt>
                <c:pt idx="367">
                  <c:v>1.1011578947368503</c:v>
                </c:pt>
                <c:pt idx="368">
                  <c:v>1.0877960526315742</c:v>
                </c:pt>
                <c:pt idx="369">
                  <c:v>1.0940723684210587</c:v>
                </c:pt>
                <c:pt idx="370">
                  <c:v>1.0924802631578949</c:v>
                </c:pt>
                <c:pt idx="371">
                  <c:v>1.0748552631578947</c:v>
                </c:pt>
                <c:pt idx="372">
                  <c:v>1.0929802631578949</c:v>
                </c:pt>
                <c:pt idx="373">
                  <c:v>1.0868815789473685</c:v>
                </c:pt>
                <c:pt idx="374">
                  <c:v>1.0879671052631579</c:v>
                </c:pt>
                <c:pt idx="375">
                  <c:v>1.0675263157894632</c:v>
                </c:pt>
                <c:pt idx="376">
                  <c:v>1.0687565789473685</c:v>
                </c:pt>
                <c:pt idx="377">
                  <c:v>1.0748092105263158</c:v>
                </c:pt>
                <c:pt idx="378">
                  <c:v>1.0856184210526321</c:v>
                </c:pt>
                <c:pt idx="379">
                  <c:v>1.0882697368421053</c:v>
                </c:pt>
                <c:pt idx="380">
                  <c:v>1.077953947368421</c:v>
                </c:pt>
                <c:pt idx="381">
                  <c:v>1.0840197368421061</c:v>
                </c:pt>
                <c:pt idx="382">
                  <c:v>1.0787763157894681</c:v>
                </c:pt>
                <c:pt idx="383">
                  <c:v>1.0550986842105259</c:v>
                </c:pt>
                <c:pt idx="384">
                  <c:v>1.0904473684210587</c:v>
                </c:pt>
                <c:pt idx="385">
                  <c:v>1.0716513157894672</c:v>
                </c:pt>
                <c:pt idx="386">
                  <c:v>1.1222828947368513</c:v>
                </c:pt>
                <c:pt idx="387">
                  <c:v>1.1247697368421052</c:v>
                </c:pt>
                <c:pt idx="388">
                  <c:v>1.1464144736842121</c:v>
                </c:pt>
                <c:pt idx="389">
                  <c:v>1.1254210526315778</c:v>
                </c:pt>
                <c:pt idx="390">
                  <c:v>1.1226578947368513</c:v>
                </c:pt>
                <c:pt idx="391">
                  <c:v>1.096796052631579</c:v>
                </c:pt>
                <c:pt idx="392">
                  <c:v>1.1119868421052632</c:v>
                </c:pt>
                <c:pt idx="393">
                  <c:v>1.1223881578947381</c:v>
                </c:pt>
                <c:pt idx="394">
                  <c:v>1.1201644736842105</c:v>
                </c:pt>
                <c:pt idx="395">
                  <c:v>1.1160460526315801</c:v>
                </c:pt>
                <c:pt idx="396">
                  <c:v>1.1386052631578947</c:v>
                </c:pt>
                <c:pt idx="397">
                  <c:v>1.1384736842105263</c:v>
                </c:pt>
                <c:pt idx="398">
                  <c:v>1.143</c:v>
                </c:pt>
                <c:pt idx="399">
                  <c:v>1.1479342105263111</c:v>
                </c:pt>
                <c:pt idx="400">
                  <c:v>1.1672499999999999</c:v>
                </c:pt>
                <c:pt idx="401">
                  <c:v>1.179203947368421</c:v>
                </c:pt>
                <c:pt idx="402">
                  <c:v>1.127842105263158</c:v>
                </c:pt>
                <c:pt idx="403">
                  <c:v>1.1280855263158009</c:v>
                </c:pt>
                <c:pt idx="404">
                  <c:v>1.1497894736842107</c:v>
                </c:pt>
                <c:pt idx="405">
                  <c:v>1.1985986842105263</c:v>
                </c:pt>
                <c:pt idx="406">
                  <c:v>1.1439276315789475</c:v>
                </c:pt>
                <c:pt idx="407">
                  <c:v>1.149802631578948</c:v>
                </c:pt>
                <c:pt idx="408">
                  <c:v>1.1515921052631579</c:v>
                </c:pt>
                <c:pt idx="409">
                  <c:v>1.1551842105263157</c:v>
                </c:pt>
              </c:numCache>
            </c:numRef>
          </c:yVal>
        </c:ser>
        <c:ser>
          <c:idx val="1"/>
          <c:order val="1"/>
          <c:tx>
            <c:v>OSIRIS</c:v>
          </c:tx>
          <c:marker>
            <c:symbol val="none"/>
          </c:marker>
          <c:xVal>
            <c:numRef>
              <c:f>Sheet1!$L:$L</c:f>
              <c:numCache>
                <c:formatCode>General</c:formatCode>
                <c:ptCount val="65536"/>
                <c:pt idx="0">
                  <c:v>399.63400000000001</c:v>
                </c:pt>
                <c:pt idx="1">
                  <c:v>400.36799999999999</c:v>
                </c:pt>
                <c:pt idx="2">
                  <c:v>401.10199999999969</c:v>
                </c:pt>
                <c:pt idx="3">
                  <c:v>401.83699999999851</c:v>
                </c:pt>
                <c:pt idx="4">
                  <c:v>402.57100000000003</c:v>
                </c:pt>
                <c:pt idx="5">
                  <c:v>403.30500000000001</c:v>
                </c:pt>
                <c:pt idx="6">
                  <c:v>404.03899999999851</c:v>
                </c:pt>
                <c:pt idx="7">
                  <c:v>404.774</c:v>
                </c:pt>
                <c:pt idx="8">
                  <c:v>405.50799999999964</c:v>
                </c:pt>
                <c:pt idx="9">
                  <c:v>406.24200000000002</c:v>
                </c:pt>
                <c:pt idx="10">
                  <c:v>406.97599999999869</c:v>
                </c:pt>
                <c:pt idx="11">
                  <c:v>407.71099999999899</c:v>
                </c:pt>
                <c:pt idx="12">
                  <c:v>408.44499999999999</c:v>
                </c:pt>
                <c:pt idx="13">
                  <c:v>409.17899999999969</c:v>
                </c:pt>
                <c:pt idx="14">
                  <c:v>409.91400000000004</c:v>
                </c:pt>
                <c:pt idx="15">
                  <c:v>410.64799999999997</c:v>
                </c:pt>
                <c:pt idx="16">
                  <c:v>411.38199999999864</c:v>
                </c:pt>
                <c:pt idx="17">
                  <c:v>412.11599999999999</c:v>
                </c:pt>
                <c:pt idx="18">
                  <c:v>412.851</c:v>
                </c:pt>
                <c:pt idx="19">
                  <c:v>413.58500000000004</c:v>
                </c:pt>
                <c:pt idx="20">
                  <c:v>414.31899999999899</c:v>
                </c:pt>
                <c:pt idx="21">
                  <c:v>415.05399999999969</c:v>
                </c:pt>
                <c:pt idx="22">
                  <c:v>415.78799999999899</c:v>
                </c:pt>
                <c:pt idx="23">
                  <c:v>416.52200000000005</c:v>
                </c:pt>
                <c:pt idx="24">
                  <c:v>417.25600000000003</c:v>
                </c:pt>
                <c:pt idx="25">
                  <c:v>417.99099999999851</c:v>
                </c:pt>
                <c:pt idx="26">
                  <c:v>418.72499999999923</c:v>
                </c:pt>
                <c:pt idx="27">
                  <c:v>419.459</c:v>
                </c:pt>
                <c:pt idx="28">
                  <c:v>420.19399999999899</c:v>
                </c:pt>
                <c:pt idx="29">
                  <c:v>420.92799999999869</c:v>
                </c:pt>
                <c:pt idx="30">
                  <c:v>421.66199999999969</c:v>
                </c:pt>
                <c:pt idx="31">
                  <c:v>422.39599999999899</c:v>
                </c:pt>
                <c:pt idx="32">
                  <c:v>423.13100000000003</c:v>
                </c:pt>
                <c:pt idx="33">
                  <c:v>423.86499999999995</c:v>
                </c:pt>
                <c:pt idx="34">
                  <c:v>424.59899999999863</c:v>
                </c:pt>
                <c:pt idx="35">
                  <c:v>425.33299999999969</c:v>
                </c:pt>
                <c:pt idx="36">
                  <c:v>426.06800000000004</c:v>
                </c:pt>
                <c:pt idx="37">
                  <c:v>426.80200000000002</c:v>
                </c:pt>
                <c:pt idx="38">
                  <c:v>427.53599999999869</c:v>
                </c:pt>
                <c:pt idx="39">
                  <c:v>428.27099999999899</c:v>
                </c:pt>
                <c:pt idx="40">
                  <c:v>429.005</c:v>
                </c:pt>
                <c:pt idx="41">
                  <c:v>429.73900000000003</c:v>
                </c:pt>
                <c:pt idx="42">
                  <c:v>430.47299999999899</c:v>
                </c:pt>
                <c:pt idx="43">
                  <c:v>431.20799999999969</c:v>
                </c:pt>
                <c:pt idx="44">
                  <c:v>431.94200000000001</c:v>
                </c:pt>
                <c:pt idx="45">
                  <c:v>432.67600000000004</c:v>
                </c:pt>
                <c:pt idx="46">
                  <c:v>433.40999999999963</c:v>
                </c:pt>
                <c:pt idx="47">
                  <c:v>434.14499999999998</c:v>
                </c:pt>
                <c:pt idx="48">
                  <c:v>434.87900000000002</c:v>
                </c:pt>
                <c:pt idx="49">
                  <c:v>435.613</c:v>
                </c:pt>
                <c:pt idx="50">
                  <c:v>436.34799999999996</c:v>
                </c:pt>
                <c:pt idx="51">
                  <c:v>437.08199999999869</c:v>
                </c:pt>
                <c:pt idx="52">
                  <c:v>437.81599999999969</c:v>
                </c:pt>
                <c:pt idx="53">
                  <c:v>438.55</c:v>
                </c:pt>
                <c:pt idx="54">
                  <c:v>439.28500000000003</c:v>
                </c:pt>
                <c:pt idx="55">
                  <c:v>440.01899999999893</c:v>
                </c:pt>
                <c:pt idx="56">
                  <c:v>440.75299999999999</c:v>
                </c:pt>
                <c:pt idx="57">
                  <c:v>441.48799999999869</c:v>
                </c:pt>
                <c:pt idx="58">
                  <c:v>442.22200000000004</c:v>
                </c:pt>
                <c:pt idx="59">
                  <c:v>442.95599999999899</c:v>
                </c:pt>
                <c:pt idx="60">
                  <c:v>443.68999999999994</c:v>
                </c:pt>
                <c:pt idx="61">
                  <c:v>444.42499999999899</c:v>
                </c:pt>
                <c:pt idx="62">
                  <c:v>445.15899999999999</c:v>
                </c:pt>
                <c:pt idx="63">
                  <c:v>445.89300000000003</c:v>
                </c:pt>
                <c:pt idx="64">
                  <c:v>446.62700000000007</c:v>
                </c:pt>
                <c:pt idx="65">
                  <c:v>447.36199999999963</c:v>
                </c:pt>
                <c:pt idx="66">
                  <c:v>448.0959999999987</c:v>
                </c:pt>
                <c:pt idx="67">
                  <c:v>448.83000000000004</c:v>
                </c:pt>
                <c:pt idx="68">
                  <c:v>449.56499999999994</c:v>
                </c:pt>
                <c:pt idx="69">
                  <c:v>450.29899999999827</c:v>
                </c:pt>
                <c:pt idx="70">
                  <c:v>451.03299999999899</c:v>
                </c:pt>
                <c:pt idx="71">
                  <c:v>451.767</c:v>
                </c:pt>
                <c:pt idx="72">
                  <c:v>452.50200000000007</c:v>
                </c:pt>
                <c:pt idx="73">
                  <c:v>453.23599999999863</c:v>
                </c:pt>
                <c:pt idx="74">
                  <c:v>453.96999999999969</c:v>
                </c:pt>
                <c:pt idx="75">
                  <c:v>454.70500000000004</c:v>
                </c:pt>
                <c:pt idx="76">
                  <c:v>455.43899999999815</c:v>
                </c:pt>
                <c:pt idx="77">
                  <c:v>456.17299999999994</c:v>
                </c:pt>
                <c:pt idx="78">
                  <c:v>456.90699999999839</c:v>
                </c:pt>
                <c:pt idx="79">
                  <c:v>457.64200000000125</c:v>
                </c:pt>
                <c:pt idx="80">
                  <c:v>458.37600000000003</c:v>
                </c:pt>
                <c:pt idx="81">
                  <c:v>459.11</c:v>
                </c:pt>
                <c:pt idx="82">
                  <c:v>459.84499999999997</c:v>
                </c:pt>
                <c:pt idx="83">
                  <c:v>460.57900000000001</c:v>
                </c:pt>
                <c:pt idx="84">
                  <c:v>461.31299999999999</c:v>
                </c:pt>
                <c:pt idx="85">
                  <c:v>462.04700000000008</c:v>
                </c:pt>
                <c:pt idx="86">
                  <c:v>462.78199999999839</c:v>
                </c:pt>
                <c:pt idx="87">
                  <c:v>463.51599999999894</c:v>
                </c:pt>
                <c:pt idx="88">
                  <c:v>464.25</c:v>
                </c:pt>
                <c:pt idx="89">
                  <c:v>464.98400000000004</c:v>
                </c:pt>
                <c:pt idx="90">
                  <c:v>465.71899999999869</c:v>
                </c:pt>
                <c:pt idx="91">
                  <c:v>466.45299999999969</c:v>
                </c:pt>
                <c:pt idx="92">
                  <c:v>467.18700000000001</c:v>
                </c:pt>
                <c:pt idx="93">
                  <c:v>467.92200000000003</c:v>
                </c:pt>
                <c:pt idx="94">
                  <c:v>468.65600000000006</c:v>
                </c:pt>
                <c:pt idx="95">
                  <c:v>469.39</c:v>
                </c:pt>
                <c:pt idx="96">
                  <c:v>470.12399999999963</c:v>
                </c:pt>
                <c:pt idx="97">
                  <c:v>470.85900000000032</c:v>
                </c:pt>
                <c:pt idx="98">
                  <c:v>471.59299999999899</c:v>
                </c:pt>
                <c:pt idx="99">
                  <c:v>472.32700000000006</c:v>
                </c:pt>
                <c:pt idx="100">
                  <c:v>473.06200000000001</c:v>
                </c:pt>
                <c:pt idx="101">
                  <c:v>473.79599999999863</c:v>
                </c:pt>
                <c:pt idx="102">
                  <c:v>474.53000000000003</c:v>
                </c:pt>
                <c:pt idx="103">
                  <c:v>475.26400000000001</c:v>
                </c:pt>
                <c:pt idx="104">
                  <c:v>475.9989999999982</c:v>
                </c:pt>
                <c:pt idx="105">
                  <c:v>476.7329999999987</c:v>
                </c:pt>
                <c:pt idx="106">
                  <c:v>477.46699999999845</c:v>
                </c:pt>
                <c:pt idx="107">
                  <c:v>478.20099999999923</c:v>
                </c:pt>
                <c:pt idx="108">
                  <c:v>478.93599999999827</c:v>
                </c:pt>
                <c:pt idx="109">
                  <c:v>479.66999999999996</c:v>
                </c:pt>
                <c:pt idx="110">
                  <c:v>480.404</c:v>
                </c:pt>
                <c:pt idx="111">
                  <c:v>481.13900000000001</c:v>
                </c:pt>
                <c:pt idx="112">
                  <c:v>481.87299999999993</c:v>
                </c:pt>
                <c:pt idx="113">
                  <c:v>482.60699999999969</c:v>
                </c:pt>
                <c:pt idx="114">
                  <c:v>483.34100000000001</c:v>
                </c:pt>
                <c:pt idx="115">
                  <c:v>484.07599999999923</c:v>
                </c:pt>
                <c:pt idx="116">
                  <c:v>484.81000000000006</c:v>
                </c:pt>
                <c:pt idx="117">
                  <c:v>485.54399999999993</c:v>
                </c:pt>
                <c:pt idx="118">
                  <c:v>486.279</c:v>
                </c:pt>
                <c:pt idx="119">
                  <c:v>487.01300000000003</c:v>
                </c:pt>
                <c:pt idx="120">
                  <c:v>487.74700000000001</c:v>
                </c:pt>
                <c:pt idx="121">
                  <c:v>488.48099999999869</c:v>
                </c:pt>
                <c:pt idx="122">
                  <c:v>489.21599999999899</c:v>
                </c:pt>
                <c:pt idx="123">
                  <c:v>489.95</c:v>
                </c:pt>
                <c:pt idx="124">
                  <c:v>490.68400000000008</c:v>
                </c:pt>
                <c:pt idx="125">
                  <c:v>491.41799999999893</c:v>
                </c:pt>
                <c:pt idx="126">
                  <c:v>492.15299999999996</c:v>
                </c:pt>
                <c:pt idx="127">
                  <c:v>492.887</c:v>
                </c:pt>
                <c:pt idx="128">
                  <c:v>493.62099999999964</c:v>
                </c:pt>
                <c:pt idx="129">
                  <c:v>494.35600000000005</c:v>
                </c:pt>
                <c:pt idx="130">
                  <c:v>495.09</c:v>
                </c:pt>
                <c:pt idx="131">
                  <c:v>495.82399999999899</c:v>
                </c:pt>
                <c:pt idx="132">
                  <c:v>496.55799999999999</c:v>
                </c:pt>
                <c:pt idx="133">
                  <c:v>497.29299999999893</c:v>
                </c:pt>
                <c:pt idx="134">
                  <c:v>498.02700000000004</c:v>
                </c:pt>
                <c:pt idx="135">
                  <c:v>498.76099999999963</c:v>
                </c:pt>
                <c:pt idx="136">
                  <c:v>499.49599999999839</c:v>
                </c:pt>
                <c:pt idx="137">
                  <c:v>500.22999999999894</c:v>
                </c:pt>
                <c:pt idx="138">
                  <c:v>500.96400000000006</c:v>
                </c:pt>
                <c:pt idx="139">
                  <c:v>501.69799999999969</c:v>
                </c:pt>
                <c:pt idx="140">
                  <c:v>502.43299999999869</c:v>
                </c:pt>
                <c:pt idx="141">
                  <c:v>503.16700000000031</c:v>
                </c:pt>
                <c:pt idx="142">
                  <c:v>503.90099999999899</c:v>
                </c:pt>
                <c:pt idx="143">
                  <c:v>504.63500000000005</c:v>
                </c:pt>
                <c:pt idx="144">
                  <c:v>505.37</c:v>
                </c:pt>
                <c:pt idx="145">
                  <c:v>506.10399999999993</c:v>
                </c:pt>
                <c:pt idx="146">
                  <c:v>506.83799999999923</c:v>
                </c:pt>
                <c:pt idx="147">
                  <c:v>507.57299999999969</c:v>
                </c:pt>
                <c:pt idx="148">
                  <c:v>508.30699999999899</c:v>
                </c:pt>
                <c:pt idx="149">
                  <c:v>509.041</c:v>
                </c:pt>
                <c:pt idx="150">
                  <c:v>509.77499999999969</c:v>
                </c:pt>
                <c:pt idx="151">
                  <c:v>510.51000000000005</c:v>
                </c:pt>
                <c:pt idx="152">
                  <c:v>511.24399999999969</c:v>
                </c:pt>
                <c:pt idx="153">
                  <c:v>511.97799999999899</c:v>
                </c:pt>
                <c:pt idx="154">
                  <c:v>512.71299999999997</c:v>
                </c:pt>
                <c:pt idx="155">
                  <c:v>513.44699999999796</c:v>
                </c:pt>
                <c:pt idx="156">
                  <c:v>514.18100000000004</c:v>
                </c:pt>
                <c:pt idx="157">
                  <c:v>514.91499999999996</c:v>
                </c:pt>
                <c:pt idx="158">
                  <c:v>515.65</c:v>
                </c:pt>
                <c:pt idx="159">
                  <c:v>516.38400000000001</c:v>
                </c:pt>
                <c:pt idx="160">
                  <c:v>517.11800000000005</c:v>
                </c:pt>
                <c:pt idx="161">
                  <c:v>517.85199999999747</c:v>
                </c:pt>
                <c:pt idx="162">
                  <c:v>518.58699999999999</c:v>
                </c:pt>
                <c:pt idx="163">
                  <c:v>519.32099999999946</c:v>
                </c:pt>
                <c:pt idx="164">
                  <c:v>520.05500000000006</c:v>
                </c:pt>
                <c:pt idx="165">
                  <c:v>520.79000000000053</c:v>
                </c:pt>
                <c:pt idx="166">
                  <c:v>521.524</c:v>
                </c:pt>
                <c:pt idx="167">
                  <c:v>522.25800000000004</c:v>
                </c:pt>
                <c:pt idx="168">
                  <c:v>522.99199999999996</c:v>
                </c:pt>
                <c:pt idx="169">
                  <c:v>523.72700000000009</c:v>
                </c:pt>
                <c:pt idx="170">
                  <c:v>524.46099999999797</c:v>
                </c:pt>
                <c:pt idx="171">
                  <c:v>525.19499999999994</c:v>
                </c:pt>
                <c:pt idx="172">
                  <c:v>525.93000000000006</c:v>
                </c:pt>
                <c:pt idx="173">
                  <c:v>526.66399999999999</c:v>
                </c:pt>
                <c:pt idx="174">
                  <c:v>527.39799999999946</c:v>
                </c:pt>
                <c:pt idx="175">
                  <c:v>528.13199999999949</c:v>
                </c:pt>
                <c:pt idx="176">
                  <c:v>528.86699999999746</c:v>
                </c:pt>
                <c:pt idx="177">
                  <c:v>529.601</c:v>
                </c:pt>
                <c:pt idx="178">
                  <c:v>530.33499999999947</c:v>
                </c:pt>
                <c:pt idx="179">
                  <c:v>531.06899999999996</c:v>
                </c:pt>
                <c:pt idx="180">
                  <c:v>531.80399999999997</c:v>
                </c:pt>
                <c:pt idx="181">
                  <c:v>532.53800000000001</c:v>
                </c:pt>
                <c:pt idx="182">
                  <c:v>533.27200000000005</c:v>
                </c:pt>
                <c:pt idx="183">
                  <c:v>534.00699999999949</c:v>
                </c:pt>
                <c:pt idx="184">
                  <c:v>534.74099999999999</c:v>
                </c:pt>
                <c:pt idx="185">
                  <c:v>535.47500000000002</c:v>
                </c:pt>
                <c:pt idx="186">
                  <c:v>536.20900000000051</c:v>
                </c:pt>
                <c:pt idx="187">
                  <c:v>536.94399999999996</c:v>
                </c:pt>
                <c:pt idx="188">
                  <c:v>537.67800000000273</c:v>
                </c:pt>
                <c:pt idx="189">
                  <c:v>538.41199999999947</c:v>
                </c:pt>
                <c:pt idx="190">
                  <c:v>539.14699999999948</c:v>
                </c:pt>
                <c:pt idx="191">
                  <c:v>539.88100000000009</c:v>
                </c:pt>
                <c:pt idx="192">
                  <c:v>540.61500000000001</c:v>
                </c:pt>
                <c:pt idx="193">
                  <c:v>541.34899999999948</c:v>
                </c:pt>
                <c:pt idx="194">
                  <c:v>542.08400000000051</c:v>
                </c:pt>
                <c:pt idx="195">
                  <c:v>542.81799999999748</c:v>
                </c:pt>
                <c:pt idx="196">
                  <c:v>543.55199999999797</c:v>
                </c:pt>
                <c:pt idx="197">
                  <c:v>544.28599999999994</c:v>
                </c:pt>
                <c:pt idx="198">
                  <c:v>545.02099999999996</c:v>
                </c:pt>
                <c:pt idx="199">
                  <c:v>545.755</c:v>
                </c:pt>
                <c:pt idx="200">
                  <c:v>546.48900000000003</c:v>
                </c:pt>
                <c:pt idx="201">
                  <c:v>547.22399999999993</c:v>
                </c:pt>
                <c:pt idx="202">
                  <c:v>547.95799999999747</c:v>
                </c:pt>
                <c:pt idx="203">
                  <c:v>548.69200000000001</c:v>
                </c:pt>
                <c:pt idx="204">
                  <c:v>549.42599999999948</c:v>
                </c:pt>
                <c:pt idx="205">
                  <c:v>550.16099999999949</c:v>
                </c:pt>
                <c:pt idx="206">
                  <c:v>550.89499999999998</c:v>
                </c:pt>
                <c:pt idx="207">
                  <c:v>551.62900000000002</c:v>
                </c:pt>
                <c:pt idx="208">
                  <c:v>552.36399999999946</c:v>
                </c:pt>
                <c:pt idx="209">
                  <c:v>553.09799999999996</c:v>
                </c:pt>
                <c:pt idx="210">
                  <c:v>553.83199999999749</c:v>
                </c:pt>
                <c:pt idx="211">
                  <c:v>554.56599999999946</c:v>
                </c:pt>
                <c:pt idx="212">
                  <c:v>555.30099999999948</c:v>
                </c:pt>
                <c:pt idx="213">
                  <c:v>556.03500000000008</c:v>
                </c:pt>
                <c:pt idx="214">
                  <c:v>556.76900000000001</c:v>
                </c:pt>
                <c:pt idx="215">
                  <c:v>557.50299999999947</c:v>
                </c:pt>
                <c:pt idx="216">
                  <c:v>558.23800000000051</c:v>
                </c:pt>
                <c:pt idx="217">
                  <c:v>558.97199999999998</c:v>
                </c:pt>
                <c:pt idx="218">
                  <c:v>559.70600000000002</c:v>
                </c:pt>
                <c:pt idx="219">
                  <c:v>560.44099999999946</c:v>
                </c:pt>
                <c:pt idx="220">
                  <c:v>561.17499999999995</c:v>
                </c:pt>
                <c:pt idx="221">
                  <c:v>561.90899999999999</c:v>
                </c:pt>
                <c:pt idx="222">
                  <c:v>562.64300000000003</c:v>
                </c:pt>
                <c:pt idx="223">
                  <c:v>563.37799999999947</c:v>
                </c:pt>
                <c:pt idx="224">
                  <c:v>564.11199999999997</c:v>
                </c:pt>
                <c:pt idx="225">
                  <c:v>564.84599999999796</c:v>
                </c:pt>
                <c:pt idx="226">
                  <c:v>565.58100000000002</c:v>
                </c:pt>
                <c:pt idx="227">
                  <c:v>566.31499999999949</c:v>
                </c:pt>
                <c:pt idx="228">
                  <c:v>567.04899999999998</c:v>
                </c:pt>
                <c:pt idx="229">
                  <c:v>567.78300000000309</c:v>
                </c:pt>
                <c:pt idx="230">
                  <c:v>568.51800000000003</c:v>
                </c:pt>
                <c:pt idx="231">
                  <c:v>569.25200000000007</c:v>
                </c:pt>
                <c:pt idx="232">
                  <c:v>569.98599999999999</c:v>
                </c:pt>
                <c:pt idx="233">
                  <c:v>570.721</c:v>
                </c:pt>
                <c:pt idx="234">
                  <c:v>571.45499999999947</c:v>
                </c:pt>
                <c:pt idx="235">
                  <c:v>572.18900000000053</c:v>
                </c:pt>
                <c:pt idx="236">
                  <c:v>572.923</c:v>
                </c:pt>
                <c:pt idx="237">
                  <c:v>573.65800000000002</c:v>
                </c:pt>
                <c:pt idx="238">
                  <c:v>574.39199999999948</c:v>
                </c:pt>
                <c:pt idx="239">
                  <c:v>575.12599999999998</c:v>
                </c:pt>
                <c:pt idx="240">
                  <c:v>575.85999999999797</c:v>
                </c:pt>
                <c:pt idx="241">
                  <c:v>576.59500000000003</c:v>
                </c:pt>
                <c:pt idx="242">
                  <c:v>577.32899999999938</c:v>
                </c:pt>
                <c:pt idx="243">
                  <c:v>578.06299999999749</c:v>
                </c:pt>
                <c:pt idx="244">
                  <c:v>578.79800000000284</c:v>
                </c:pt>
                <c:pt idx="245">
                  <c:v>579.53199999999947</c:v>
                </c:pt>
                <c:pt idx="246">
                  <c:v>580.26599999999996</c:v>
                </c:pt>
                <c:pt idx="247">
                  <c:v>581</c:v>
                </c:pt>
                <c:pt idx="248">
                  <c:v>581.73500000000001</c:v>
                </c:pt>
                <c:pt idx="249">
                  <c:v>582.46899999999948</c:v>
                </c:pt>
                <c:pt idx="250">
                  <c:v>583.20299999999997</c:v>
                </c:pt>
                <c:pt idx="251">
                  <c:v>583.93799999999749</c:v>
                </c:pt>
                <c:pt idx="252">
                  <c:v>584.67200000000003</c:v>
                </c:pt>
                <c:pt idx="253">
                  <c:v>585.40600000000006</c:v>
                </c:pt>
                <c:pt idx="254">
                  <c:v>586.14</c:v>
                </c:pt>
                <c:pt idx="255">
                  <c:v>586.875</c:v>
                </c:pt>
                <c:pt idx="256">
                  <c:v>587.60900000000004</c:v>
                </c:pt>
                <c:pt idx="257">
                  <c:v>588.34300000000007</c:v>
                </c:pt>
                <c:pt idx="258">
                  <c:v>589.077</c:v>
                </c:pt>
                <c:pt idx="259">
                  <c:v>589.81199999999797</c:v>
                </c:pt>
                <c:pt idx="260">
                  <c:v>590.54599999999948</c:v>
                </c:pt>
                <c:pt idx="261">
                  <c:v>591.28000000000054</c:v>
                </c:pt>
                <c:pt idx="262">
                  <c:v>592.01499999999999</c:v>
                </c:pt>
                <c:pt idx="263">
                  <c:v>592.74900000000002</c:v>
                </c:pt>
                <c:pt idx="264">
                  <c:v>593.48299999999949</c:v>
                </c:pt>
                <c:pt idx="265">
                  <c:v>594.21699999999998</c:v>
                </c:pt>
                <c:pt idx="266">
                  <c:v>594.95199999999738</c:v>
                </c:pt>
                <c:pt idx="267">
                  <c:v>595.68599999999992</c:v>
                </c:pt>
                <c:pt idx="268">
                  <c:v>596.41999999999996</c:v>
                </c:pt>
                <c:pt idx="269">
                  <c:v>597.154</c:v>
                </c:pt>
                <c:pt idx="270">
                  <c:v>597.88900000000001</c:v>
                </c:pt>
                <c:pt idx="271">
                  <c:v>598.62299999999948</c:v>
                </c:pt>
                <c:pt idx="272">
                  <c:v>599.35699999999747</c:v>
                </c:pt>
                <c:pt idx="273">
                  <c:v>600.09199999999998</c:v>
                </c:pt>
                <c:pt idx="274">
                  <c:v>600.82599999999798</c:v>
                </c:pt>
                <c:pt idx="275">
                  <c:v>601.56000000000006</c:v>
                </c:pt>
                <c:pt idx="276">
                  <c:v>602.29400000000055</c:v>
                </c:pt>
                <c:pt idx="277">
                  <c:v>603.029</c:v>
                </c:pt>
                <c:pt idx="278">
                  <c:v>603.76300000000003</c:v>
                </c:pt>
                <c:pt idx="279">
                  <c:v>604.49700000000007</c:v>
                </c:pt>
                <c:pt idx="280">
                  <c:v>605.23199999999997</c:v>
                </c:pt>
                <c:pt idx="281">
                  <c:v>605.96599999999796</c:v>
                </c:pt>
                <c:pt idx="282">
                  <c:v>606.70000000000005</c:v>
                </c:pt>
                <c:pt idx="283">
                  <c:v>607.43399999999997</c:v>
                </c:pt>
                <c:pt idx="284">
                  <c:v>608.16899999999998</c:v>
                </c:pt>
                <c:pt idx="285">
                  <c:v>608.90300000000002</c:v>
                </c:pt>
                <c:pt idx="286">
                  <c:v>609.63699999999949</c:v>
                </c:pt>
                <c:pt idx="287">
                  <c:v>610.37099999999998</c:v>
                </c:pt>
                <c:pt idx="288">
                  <c:v>611.10599999999999</c:v>
                </c:pt>
                <c:pt idx="289">
                  <c:v>611.83999999999946</c:v>
                </c:pt>
                <c:pt idx="290">
                  <c:v>612.57400000000052</c:v>
                </c:pt>
                <c:pt idx="291">
                  <c:v>613.30899999999997</c:v>
                </c:pt>
                <c:pt idx="292">
                  <c:v>614.04300000000001</c:v>
                </c:pt>
                <c:pt idx="293">
                  <c:v>614.77700000000004</c:v>
                </c:pt>
                <c:pt idx="294">
                  <c:v>615.51099999999997</c:v>
                </c:pt>
                <c:pt idx="295">
                  <c:v>616.24599999999998</c:v>
                </c:pt>
                <c:pt idx="296">
                  <c:v>616.98</c:v>
                </c:pt>
                <c:pt idx="297">
                  <c:v>617.71400000000051</c:v>
                </c:pt>
                <c:pt idx="298">
                  <c:v>618.44899999999996</c:v>
                </c:pt>
                <c:pt idx="299">
                  <c:v>619.18299999999999</c:v>
                </c:pt>
                <c:pt idx="300">
                  <c:v>619.91699999999946</c:v>
                </c:pt>
                <c:pt idx="301">
                  <c:v>620.65100000000007</c:v>
                </c:pt>
                <c:pt idx="302">
                  <c:v>621.38599999999997</c:v>
                </c:pt>
                <c:pt idx="303">
                  <c:v>622.12</c:v>
                </c:pt>
                <c:pt idx="304">
                  <c:v>622.85399999999947</c:v>
                </c:pt>
                <c:pt idx="305">
                  <c:v>623.58900000000051</c:v>
                </c:pt>
                <c:pt idx="306">
                  <c:v>624.32299999999748</c:v>
                </c:pt>
                <c:pt idx="307">
                  <c:v>625.05699999999797</c:v>
                </c:pt>
                <c:pt idx="308">
                  <c:v>625.79099999999994</c:v>
                </c:pt>
                <c:pt idx="309">
                  <c:v>626.52600000000007</c:v>
                </c:pt>
                <c:pt idx="310">
                  <c:v>627.26</c:v>
                </c:pt>
                <c:pt idx="311">
                  <c:v>627.99399999999991</c:v>
                </c:pt>
                <c:pt idx="312">
                  <c:v>628.72799999999938</c:v>
                </c:pt>
                <c:pt idx="313">
                  <c:v>629.46299999999746</c:v>
                </c:pt>
                <c:pt idx="314">
                  <c:v>630.197</c:v>
                </c:pt>
                <c:pt idx="315">
                  <c:v>630.93099999999947</c:v>
                </c:pt>
                <c:pt idx="316">
                  <c:v>631.66599999999949</c:v>
                </c:pt>
                <c:pt idx="317">
                  <c:v>632.4</c:v>
                </c:pt>
                <c:pt idx="318">
                  <c:v>633.13400000000001</c:v>
                </c:pt>
                <c:pt idx="319">
                  <c:v>633.86799999999675</c:v>
                </c:pt>
                <c:pt idx="320">
                  <c:v>634.60299999999938</c:v>
                </c:pt>
                <c:pt idx="321">
                  <c:v>635.33699999999749</c:v>
                </c:pt>
                <c:pt idx="322">
                  <c:v>636.07100000000003</c:v>
                </c:pt>
                <c:pt idx="323">
                  <c:v>636.80599999999947</c:v>
                </c:pt>
                <c:pt idx="324">
                  <c:v>637.54</c:v>
                </c:pt>
                <c:pt idx="325">
                  <c:v>638.27400000000284</c:v>
                </c:pt>
                <c:pt idx="326">
                  <c:v>639.00800000000004</c:v>
                </c:pt>
                <c:pt idx="327">
                  <c:v>639.74300000000005</c:v>
                </c:pt>
                <c:pt idx="328">
                  <c:v>640.47700000000009</c:v>
                </c:pt>
                <c:pt idx="329">
                  <c:v>641.21100000000001</c:v>
                </c:pt>
                <c:pt idx="330">
                  <c:v>641.94499999999948</c:v>
                </c:pt>
                <c:pt idx="331">
                  <c:v>642.68000000000052</c:v>
                </c:pt>
                <c:pt idx="332">
                  <c:v>643.41399999999999</c:v>
                </c:pt>
                <c:pt idx="333">
                  <c:v>644.14799999999946</c:v>
                </c:pt>
                <c:pt idx="334">
                  <c:v>644.88300000000004</c:v>
                </c:pt>
                <c:pt idx="335">
                  <c:v>645.61699999999996</c:v>
                </c:pt>
                <c:pt idx="336">
                  <c:v>646.35099999999738</c:v>
                </c:pt>
                <c:pt idx="337">
                  <c:v>647.08500000000004</c:v>
                </c:pt>
                <c:pt idx="338">
                  <c:v>647.81999999999948</c:v>
                </c:pt>
                <c:pt idx="339">
                  <c:v>648.55399999999997</c:v>
                </c:pt>
                <c:pt idx="340">
                  <c:v>649.28800000000297</c:v>
                </c:pt>
                <c:pt idx="341">
                  <c:v>650.02299999999946</c:v>
                </c:pt>
                <c:pt idx="342">
                  <c:v>650.75699999999949</c:v>
                </c:pt>
                <c:pt idx="343">
                  <c:v>651.49099999999999</c:v>
                </c:pt>
                <c:pt idx="344">
                  <c:v>652.22500000000002</c:v>
                </c:pt>
                <c:pt idx="345">
                  <c:v>652.95999999999947</c:v>
                </c:pt>
                <c:pt idx="346">
                  <c:v>653.69400000000053</c:v>
                </c:pt>
                <c:pt idx="347">
                  <c:v>654.428</c:v>
                </c:pt>
                <c:pt idx="348">
                  <c:v>655.16199999999947</c:v>
                </c:pt>
                <c:pt idx="349">
                  <c:v>655.89699999999948</c:v>
                </c:pt>
                <c:pt idx="350">
                  <c:v>656.63100000000009</c:v>
                </c:pt>
                <c:pt idx="351">
                  <c:v>657.36499999999796</c:v>
                </c:pt>
                <c:pt idx="352">
                  <c:v>658.1</c:v>
                </c:pt>
                <c:pt idx="353">
                  <c:v>658.83400000000006</c:v>
                </c:pt>
                <c:pt idx="354">
                  <c:v>659.56799999999748</c:v>
                </c:pt>
                <c:pt idx="355">
                  <c:v>660.30199999999797</c:v>
                </c:pt>
                <c:pt idx="356">
                  <c:v>661.03699999999947</c:v>
                </c:pt>
                <c:pt idx="357">
                  <c:v>661.77100000000053</c:v>
                </c:pt>
                <c:pt idx="358">
                  <c:v>662.505</c:v>
                </c:pt>
                <c:pt idx="359">
                  <c:v>663.24</c:v>
                </c:pt>
                <c:pt idx="360">
                  <c:v>663.97399999999993</c:v>
                </c:pt>
                <c:pt idx="361">
                  <c:v>664.70799999999997</c:v>
                </c:pt>
                <c:pt idx="362">
                  <c:v>665.44199999999796</c:v>
                </c:pt>
                <c:pt idx="363">
                  <c:v>666.17700000000002</c:v>
                </c:pt>
                <c:pt idx="364">
                  <c:v>666.91099999999949</c:v>
                </c:pt>
                <c:pt idx="365">
                  <c:v>667.64499999999998</c:v>
                </c:pt>
                <c:pt idx="366">
                  <c:v>668.37900000000002</c:v>
                </c:pt>
                <c:pt idx="367">
                  <c:v>669.11400000000003</c:v>
                </c:pt>
                <c:pt idx="368">
                  <c:v>669.84799999999746</c:v>
                </c:pt>
                <c:pt idx="369">
                  <c:v>670.58199999999999</c:v>
                </c:pt>
                <c:pt idx="370">
                  <c:v>671.31699999999796</c:v>
                </c:pt>
                <c:pt idx="371">
                  <c:v>672.05099999999948</c:v>
                </c:pt>
                <c:pt idx="372">
                  <c:v>672.78500000000054</c:v>
                </c:pt>
                <c:pt idx="373">
                  <c:v>673.51900000000001</c:v>
                </c:pt>
                <c:pt idx="374">
                  <c:v>674.25400000000002</c:v>
                </c:pt>
                <c:pt idx="375">
                  <c:v>674.98800000000051</c:v>
                </c:pt>
                <c:pt idx="376">
                  <c:v>675.72199999999998</c:v>
                </c:pt>
                <c:pt idx="377">
                  <c:v>676.45699999999749</c:v>
                </c:pt>
                <c:pt idx="378">
                  <c:v>677.19100000000003</c:v>
                </c:pt>
                <c:pt idx="379">
                  <c:v>677.92499999999939</c:v>
                </c:pt>
                <c:pt idx="380">
                  <c:v>678.65899999999999</c:v>
                </c:pt>
                <c:pt idx="381">
                  <c:v>679.39400000000001</c:v>
                </c:pt>
                <c:pt idx="382">
                  <c:v>680.12799999999947</c:v>
                </c:pt>
                <c:pt idx="383">
                  <c:v>680.86199999999747</c:v>
                </c:pt>
                <c:pt idx="384">
                  <c:v>681.596</c:v>
                </c:pt>
                <c:pt idx="385">
                  <c:v>682.33099999999797</c:v>
                </c:pt>
                <c:pt idx="386">
                  <c:v>683.06499999999949</c:v>
                </c:pt>
                <c:pt idx="387">
                  <c:v>683.79900000000055</c:v>
                </c:pt>
                <c:pt idx="388">
                  <c:v>684.53399999999999</c:v>
                </c:pt>
                <c:pt idx="389">
                  <c:v>685.26800000000003</c:v>
                </c:pt>
                <c:pt idx="390">
                  <c:v>686.00200000000007</c:v>
                </c:pt>
                <c:pt idx="391">
                  <c:v>686.73599999999999</c:v>
                </c:pt>
                <c:pt idx="392">
                  <c:v>687.471</c:v>
                </c:pt>
                <c:pt idx="393">
                  <c:v>688.20500000000004</c:v>
                </c:pt>
                <c:pt idx="394">
                  <c:v>688.93900000000008</c:v>
                </c:pt>
                <c:pt idx="395">
                  <c:v>689.67400000000055</c:v>
                </c:pt>
                <c:pt idx="396">
                  <c:v>690.40800000000002</c:v>
                </c:pt>
                <c:pt idx="397">
                  <c:v>691.14199999999948</c:v>
                </c:pt>
                <c:pt idx="398">
                  <c:v>691.87599999999998</c:v>
                </c:pt>
                <c:pt idx="399">
                  <c:v>692.61099999999999</c:v>
                </c:pt>
                <c:pt idx="400">
                  <c:v>693.34499999999946</c:v>
                </c:pt>
                <c:pt idx="401">
                  <c:v>694.07899999999995</c:v>
                </c:pt>
                <c:pt idx="402">
                  <c:v>694.81299999999749</c:v>
                </c:pt>
                <c:pt idx="403">
                  <c:v>695.548</c:v>
                </c:pt>
                <c:pt idx="404">
                  <c:v>696.28199999999993</c:v>
                </c:pt>
                <c:pt idx="405">
                  <c:v>697.01599999999996</c:v>
                </c:pt>
                <c:pt idx="406">
                  <c:v>697.75099999999998</c:v>
                </c:pt>
                <c:pt idx="407">
                  <c:v>698.48500000000001</c:v>
                </c:pt>
                <c:pt idx="408">
                  <c:v>699.21899999999994</c:v>
                </c:pt>
                <c:pt idx="409">
                  <c:v>699.95299999999747</c:v>
                </c:pt>
                <c:pt idx="410">
                  <c:v>700.68799999999999</c:v>
                </c:pt>
                <c:pt idx="411">
                  <c:v>701.42199999999946</c:v>
                </c:pt>
                <c:pt idx="412">
                  <c:v>702.15600000000006</c:v>
                </c:pt>
                <c:pt idx="413">
                  <c:v>702.89099999999996</c:v>
                </c:pt>
                <c:pt idx="414">
                  <c:v>703.625</c:v>
                </c:pt>
                <c:pt idx="415">
                  <c:v>704.35899999999947</c:v>
                </c:pt>
                <c:pt idx="416">
                  <c:v>705.09300000000053</c:v>
                </c:pt>
                <c:pt idx="417">
                  <c:v>705.82799999999747</c:v>
                </c:pt>
                <c:pt idx="418">
                  <c:v>706.56199999999797</c:v>
                </c:pt>
                <c:pt idx="419">
                  <c:v>707.29600000000005</c:v>
                </c:pt>
                <c:pt idx="420">
                  <c:v>708.03</c:v>
                </c:pt>
                <c:pt idx="421">
                  <c:v>708.76499999999999</c:v>
                </c:pt>
                <c:pt idx="422">
                  <c:v>709.49900000000002</c:v>
                </c:pt>
                <c:pt idx="423">
                  <c:v>710.23299999999949</c:v>
                </c:pt>
                <c:pt idx="424">
                  <c:v>710.96800000000007</c:v>
                </c:pt>
                <c:pt idx="425">
                  <c:v>711.702</c:v>
                </c:pt>
                <c:pt idx="426">
                  <c:v>712.43599999999947</c:v>
                </c:pt>
                <c:pt idx="427">
                  <c:v>713.17000000000053</c:v>
                </c:pt>
                <c:pt idx="428">
                  <c:v>713.90499999999997</c:v>
                </c:pt>
                <c:pt idx="429">
                  <c:v>714.63900000000001</c:v>
                </c:pt>
                <c:pt idx="430">
                  <c:v>715.37299999999948</c:v>
                </c:pt>
                <c:pt idx="431">
                  <c:v>716.10799999999949</c:v>
                </c:pt>
                <c:pt idx="432">
                  <c:v>716.84199999999748</c:v>
                </c:pt>
                <c:pt idx="433">
                  <c:v>717.57600000000002</c:v>
                </c:pt>
                <c:pt idx="434">
                  <c:v>718.31000000000006</c:v>
                </c:pt>
                <c:pt idx="435">
                  <c:v>719.04499999999996</c:v>
                </c:pt>
                <c:pt idx="436">
                  <c:v>719.77900000000272</c:v>
                </c:pt>
                <c:pt idx="437">
                  <c:v>720.51300000000003</c:v>
                </c:pt>
                <c:pt idx="438">
                  <c:v>721.24799999999948</c:v>
                </c:pt>
                <c:pt idx="439">
                  <c:v>721.98199999999997</c:v>
                </c:pt>
                <c:pt idx="440">
                  <c:v>722.71600000000001</c:v>
                </c:pt>
                <c:pt idx="441">
                  <c:v>723.44999999999948</c:v>
                </c:pt>
                <c:pt idx="442">
                  <c:v>724.18500000000051</c:v>
                </c:pt>
                <c:pt idx="443">
                  <c:v>724.91899999999998</c:v>
                </c:pt>
                <c:pt idx="444">
                  <c:v>725.65300000000002</c:v>
                </c:pt>
                <c:pt idx="445">
                  <c:v>726.38699999999949</c:v>
                </c:pt>
                <c:pt idx="446">
                  <c:v>727.12200000000007</c:v>
                </c:pt>
                <c:pt idx="447">
                  <c:v>727.85599999999749</c:v>
                </c:pt>
                <c:pt idx="448">
                  <c:v>728.58999999999992</c:v>
                </c:pt>
                <c:pt idx="449">
                  <c:v>729.32499999999948</c:v>
                </c:pt>
                <c:pt idx="450">
                  <c:v>730.05899999999997</c:v>
                </c:pt>
                <c:pt idx="451">
                  <c:v>730.79300000000296</c:v>
                </c:pt>
                <c:pt idx="452">
                  <c:v>731.52699999999948</c:v>
                </c:pt>
                <c:pt idx="453">
                  <c:v>732.26199999999949</c:v>
                </c:pt>
                <c:pt idx="454">
                  <c:v>732.99599999999998</c:v>
                </c:pt>
                <c:pt idx="455">
                  <c:v>733.73</c:v>
                </c:pt>
                <c:pt idx="456">
                  <c:v>734.46499999999946</c:v>
                </c:pt>
                <c:pt idx="457">
                  <c:v>735.19900000000052</c:v>
                </c:pt>
                <c:pt idx="458">
                  <c:v>735.93299999999749</c:v>
                </c:pt>
                <c:pt idx="459">
                  <c:v>736.66699999999946</c:v>
                </c:pt>
                <c:pt idx="460">
                  <c:v>737.40199999999948</c:v>
                </c:pt>
                <c:pt idx="461">
                  <c:v>738.13599999999997</c:v>
                </c:pt>
                <c:pt idx="462">
                  <c:v>738.87</c:v>
                </c:pt>
                <c:pt idx="463">
                  <c:v>739.60400000000004</c:v>
                </c:pt>
                <c:pt idx="464">
                  <c:v>740.33900000000006</c:v>
                </c:pt>
                <c:pt idx="465">
                  <c:v>741.07299999999998</c:v>
                </c:pt>
                <c:pt idx="466">
                  <c:v>741.80699999999797</c:v>
                </c:pt>
                <c:pt idx="467">
                  <c:v>742.54199999999946</c:v>
                </c:pt>
                <c:pt idx="468">
                  <c:v>743.27600000000052</c:v>
                </c:pt>
                <c:pt idx="469">
                  <c:v>744.01</c:v>
                </c:pt>
                <c:pt idx="470">
                  <c:v>744.74399999999991</c:v>
                </c:pt>
                <c:pt idx="471">
                  <c:v>745.47900000000004</c:v>
                </c:pt>
                <c:pt idx="472">
                  <c:v>746.21299999999997</c:v>
                </c:pt>
                <c:pt idx="473">
                  <c:v>746.94699999999796</c:v>
                </c:pt>
                <c:pt idx="474">
                  <c:v>747.68100000000004</c:v>
                </c:pt>
                <c:pt idx="475">
                  <c:v>748.41599999999949</c:v>
                </c:pt>
                <c:pt idx="476">
                  <c:v>749.15</c:v>
                </c:pt>
                <c:pt idx="477">
                  <c:v>749.88400000000001</c:v>
                </c:pt>
                <c:pt idx="478">
                  <c:v>750.61899999999991</c:v>
                </c:pt>
                <c:pt idx="479">
                  <c:v>751.35299999999665</c:v>
                </c:pt>
                <c:pt idx="480">
                  <c:v>752.08699999999999</c:v>
                </c:pt>
                <c:pt idx="481">
                  <c:v>752.82099999999946</c:v>
                </c:pt>
                <c:pt idx="482">
                  <c:v>753.55599999999947</c:v>
                </c:pt>
                <c:pt idx="483">
                  <c:v>754.29000000000053</c:v>
                </c:pt>
                <c:pt idx="484">
                  <c:v>755.024</c:v>
                </c:pt>
                <c:pt idx="485">
                  <c:v>755.75900000000001</c:v>
                </c:pt>
                <c:pt idx="486">
                  <c:v>756.49300000000005</c:v>
                </c:pt>
                <c:pt idx="487">
                  <c:v>757.22700000000009</c:v>
                </c:pt>
                <c:pt idx="488">
                  <c:v>757.96099999999797</c:v>
                </c:pt>
                <c:pt idx="489">
                  <c:v>758.69600000000003</c:v>
                </c:pt>
                <c:pt idx="490">
                  <c:v>759.43000000000006</c:v>
                </c:pt>
                <c:pt idx="491">
                  <c:v>760.16399999999999</c:v>
                </c:pt>
                <c:pt idx="492">
                  <c:v>760.89799999999946</c:v>
                </c:pt>
                <c:pt idx="493">
                  <c:v>761.63300000000004</c:v>
                </c:pt>
                <c:pt idx="494">
                  <c:v>762.36699999999746</c:v>
                </c:pt>
                <c:pt idx="495">
                  <c:v>763.101</c:v>
                </c:pt>
                <c:pt idx="496">
                  <c:v>763.83599999999797</c:v>
                </c:pt>
                <c:pt idx="497">
                  <c:v>764.56999999999948</c:v>
                </c:pt>
                <c:pt idx="498">
                  <c:v>765.30399999999997</c:v>
                </c:pt>
                <c:pt idx="499">
                  <c:v>766.03800000000001</c:v>
                </c:pt>
                <c:pt idx="500">
                  <c:v>766.77299999999991</c:v>
                </c:pt>
                <c:pt idx="501">
                  <c:v>767.50699999999949</c:v>
                </c:pt>
                <c:pt idx="502">
                  <c:v>768.24099999999999</c:v>
                </c:pt>
                <c:pt idx="503">
                  <c:v>768.976</c:v>
                </c:pt>
                <c:pt idx="504">
                  <c:v>769.71</c:v>
                </c:pt>
                <c:pt idx="505">
                  <c:v>770.44399999999996</c:v>
                </c:pt>
                <c:pt idx="506">
                  <c:v>771.17800000000273</c:v>
                </c:pt>
                <c:pt idx="507">
                  <c:v>771.91300000000001</c:v>
                </c:pt>
                <c:pt idx="508">
                  <c:v>772.64699999999948</c:v>
                </c:pt>
                <c:pt idx="509">
                  <c:v>773.38100000000009</c:v>
                </c:pt>
                <c:pt idx="510">
                  <c:v>774.11599999999999</c:v>
                </c:pt>
                <c:pt idx="511">
                  <c:v>774.84999999999798</c:v>
                </c:pt>
                <c:pt idx="512">
                  <c:v>775.58400000000051</c:v>
                </c:pt>
                <c:pt idx="513">
                  <c:v>776.31799999999748</c:v>
                </c:pt>
                <c:pt idx="514">
                  <c:v>777.053</c:v>
                </c:pt>
                <c:pt idx="515">
                  <c:v>777.78700000000003</c:v>
                </c:pt>
                <c:pt idx="516">
                  <c:v>778.52099999999996</c:v>
                </c:pt>
                <c:pt idx="517">
                  <c:v>779.255</c:v>
                </c:pt>
                <c:pt idx="518">
                  <c:v>779.99</c:v>
                </c:pt>
                <c:pt idx="519">
                  <c:v>780.72399999999993</c:v>
                </c:pt>
                <c:pt idx="520">
                  <c:v>781.45799999999747</c:v>
                </c:pt>
                <c:pt idx="521">
                  <c:v>782.19299999999998</c:v>
                </c:pt>
                <c:pt idx="522">
                  <c:v>782.92699999999797</c:v>
                </c:pt>
                <c:pt idx="523">
                  <c:v>783.66099999999949</c:v>
                </c:pt>
                <c:pt idx="524">
                  <c:v>784.39499999999998</c:v>
                </c:pt>
                <c:pt idx="525">
                  <c:v>785.13</c:v>
                </c:pt>
                <c:pt idx="526">
                  <c:v>785.86399999999946</c:v>
                </c:pt>
                <c:pt idx="527">
                  <c:v>786.59799999999996</c:v>
                </c:pt>
                <c:pt idx="528">
                  <c:v>787.33299999999747</c:v>
                </c:pt>
                <c:pt idx="529">
                  <c:v>788.06699999999796</c:v>
                </c:pt>
                <c:pt idx="530">
                  <c:v>788.80099999999948</c:v>
                </c:pt>
                <c:pt idx="531">
                  <c:v>789.53500000000008</c:v>
                </c:pt>
                <c:pt idx="532">
                  <c:v>790.27000000000055</c:v>
                </c:pt>
                <c:pt idx="533">
                  <c:v>791.00400000000002</c:v>
                </c:pt>
                <c:pt idx="534">
                  <c:v>791.73800000000051</c:v>
                </c:pt>
                <c:pt idx="535">
                  <c:v>792.47199999999998</c:v>
                </c:pt>
                <c:pt idx="536">
                  <c:v>793.20699999999999</c:v>
                </c:pt>
                <c:pt idx="537">
                  <c:v>793.94099999999946</c:v>
                </c:pt>
                <c:pt idx="538">
                  <c:v>794.67499999999995</c:v>
                </c:pt>
                <c:pt idx="539">
                  <c:v>795.41000000000008</c:v>
                </c:pt>
                <c:pt idx="540">
                  <c:v>796.14400000000001</c:v>
                </c:pt>
                <c:pt idx="541">
                  <c:v>796.87799999999947</c:v>
                </c:pt>
                <c:pt idx="542">
                  <c:v>797.61199999999997</c:v>
                </c:pt>
                <c:pt idx="543">
                  <c:v>798.34699999999748</c:v>
                </c:pt>
                <c:pt idx="544">
                  <c:v>799.08100000000002</c:v>
                </c:pt>
                <c:pt idx="545">
                  <c:v>799.81499999999949</c:v>
                </c:pt>
                <c:pt idx="546">
                  <c:v>800.55</c:v>
                </c:pt>
                <c:pt idx="547">
                  <c:v>801.28400000000272</c:v>
                </c:pt>
                <c:pt idx="548">
                  <c:v>802.01800000000003</c:v>
                </c:pt>
                <c:pt idx="549">
                  <c:v>802.75200000000007</c:v>
                </c:pt>
                <c:pt idx="550">
                  <c:v>803.48699999999997</c:v>
                </c:pt>
                <c:pt idx="551">
                  <c:v>804.221</c:v>
                </c:pt>
                <c:pt idx="552">
                  <c:v>804.95499999999947</c:v>
                </c:pt>
                <c:pt idx="553">
                  <c:v>805.68900000000053</c:v>
                </c:pt>
                <c:pt idx="554">
                  <c:v>806.42399999999998</c:v>
                </c:pt>
                <c:pt idx="555">
                  <c:v>807.15800000000002</c:v>
                </c:pt>
                <c:pt idx="556">
                  <c:v>807.89199999999948</c:v>
                </c:pt>
                <c:pt idx="557">
                  <c:v>808.62700000000007</c:v>
                </c:pt>
                <c:pt idx="558">
                  <c:v>809.36099999999749</c:v>
                </c:pt>
                <c:pt idx="559">
                  <c:v>810.09500000000003</c:v>
                </c:pt>
                <c:pt idx="560">
                  <c:v>810.82899999999938</c:v>
                </c:pt>
                <c:pt idx="561">
                  <c:v>811.56400000000008</c:v>
                </c:pt>
                <c:pt idx="562">
                  <c:v>812.29800000000284</c:v>
                </c:pt>
                <c:pt idx="563">
                  <c:v>813.03199999999947</c:v>
                </c:pt>
                <c:pt idx="564">
                  <c:v>813.76699999999948</c:v>
                </c:pt>
                <c:pt idx="565">
                  <c:v>814.50099999999998</c:v>
                </c:pt>
                <c:pt idx="566">
                  <c:v>815.23500000000001</c:v>
                </c:pt>
                <c:pt idx="567">
                  <c:v>815.96899999999948</c:v>
                </c:pt>
                <c:pt idx="568">
                  <c:v>816.70399999999995</c:v>
                </c:pt>
                <c:pt idx="569">
                  <c:v>817.43799999999749</c:v>
                </c:pt>
                <c:pt idx="570">
                  <c:v>818.17200000000003</c:v>
                </c:pt>
                <c:pt idx="571">
                  <c:v>818.90600000000006</c:v>
                </c:pt>
                <c:pt idx="572">
                  <c:v>819.64099999999996</c:v>
                </c:pt>
                <c:pt idx="573">
                  <c:v>820.375</c:v>
                </c:pt>
                <c:pt idx="574">
                  <c:v>821.10900000000004</c:v>
                </c:pt>
                <c:pt idx="575">
                  <c:v>821.84399999999948</c:v>
                </c:pt>
                <c:pt idx="576">
                  <c:v>822.57800000000054</c:v>
                </c:pt>
                <c:pt idx="577">
                  <c:v>823.31199999999797</c:v>
                </c:pt>
                <c:pt idx="578">
                  <c:v>824.04599999999948</c:v>
                </c:pt>
                <c:pt idx="579">
                  <c:v>824.78099999999995</c:v>
                </c:pt>
                <c:pt idx="580">
                  <c:v>825.51499999999999</c:v>
                </c:pt>
                <c:pt idx="581">
                  <c:v>826.24900000000002</c:v>
                </c:pt>
                <c:pt idx="582">
                  <c:v>826.98299999999949</c:v>
                </c:pt>
                <c:pt idx="583">
                  <c:v>827.71800000000053</c:v>
                </c:pt>
                <c:pt idx="584">
                  <c:v>828.45199999999738</c:v>
                </c:pt>
                <c:pt idx="585">
                  <c:v>829.18600000000004</c:v>
                </c:pt>
                <c:pt idx="586">
                  <c:v>829.92099999999948</c:v>
                </c:pt>
                <c:pt idx="587">
                  <c:v>830.65499999999997</c:v>
                </c:pt>
                <c:pt idx="588">
                  <c:v>831.3889999999999</c:v>
                </c:pt>
                <c:pt idx="589">
                  <c:v>832.12299999999948</c:v>
                </c:pt>
                <c:pt idx="590">
                  <c:v>832.85799999999676</c:v>
                </c:pt>
                <c:pt idx="591">
                  <c:v>833.59199999999998</c:v>
                </c:pt>
                <c:pt idx="592">
                  <c:v>834.32599999999798</c:v>
                </c:pt>
                <c:pt idx="593">
                  <c:v>835.06099999999947</c:v>
                </c:pt>
                <c:pt idx="594">
                  <c:v>835.79500000000053</c:v>
                </c:pt>
                <c:pt idx="595">
                  <c:v>836.52900000000011</c:v>
                </c:pt>
                <c:pt idx="596">
                  <c:v>837.26299999999947</c:v>
                </c:pt>
                <c:pt idx="597">
                  <c:v>837.99799999999948</c:v>
                </c:pt>
                <c:pt idx="598">
                  <c:v>838.73199999999997</c:v>
                </c:pt>
                <c:pt idx="599">
                  <c:v>839.46599999999796</c:v>
                </c:pt>
                <c:pt idx="600">
                  <c:v>840.2</c:v>
                </c:pt>
                <c:pt idx="601">
                  <c:v>840.93500000000006</c:v>
                </c:pt>
                <c:pt idx="602">
                  <c:v>841.6690000000001</c:v>
                </c:pt>
                <c:pt idx="603">
                  <c:v>842.40300000000002</c:v>
                </c:pt>
                <c:pt idx="604">
                  <c:v>843.13799999999947</c:v>
                </c:pt>
                <c:pt idx="605">
                  <c:v>843.87199999999996</c:v>
                </c:pt>
                <c:pt idx="606">
                  <c:v>844.60599999999999</c:v>
                </c:pt>
                <c:pt idx="607">
                  <c:v>845.33999999999946</c:v>
                </c:pt>
                <c:pt idx="608">
                  <c:v>846.07500000000005</c:v>
                </c:pt>
                <c:pt idx="609">
                  <c:v>846.80899999999997</c:v>
                </c:pt>
                <c:pt idx="610">
                  <c:v>847.54300000000001</c:v>
                </c:pt>
                <c:pt idx="611">
                  <c:v>848.27800000000309</c:v>
                </c:pt>
                <c:pt idx="612">
                  <c:v>849.01200000000006</c:v>
                </c:pt>
                <c:pt idx="613">
                  <c:v>849.74599999999987</c:v>
                </c:pt>
                <c:pt idx="614">
                  <c:v>850.4799999999999</c:v>
                </c:pt>
                <c:pt idx="615">
                  <c:v>851.21499999999992</c:v>
                </c:pt>
                <c:pt idx="616">
                  <c:v>851.94899999999996</c:v>
                </c:pt>
                <c:pt idx="617">
                  <c:v>852.68299999999999</c:v>
                </c:pt>
                <c:pt idx="618">
                  <c:v>853.41699999999946</c:v>
                </c:pt>
                <c:pt idx="619">
                  <c:v>854.15199999999948</c:v>
                </c:pt>
                <c:pt idx="620">
                  <c:v>854.88600000000008</c:v>
                </c:pt>
                <c:pt idx="621">
                  <c:v>855.62000000000012</c:v>
                </c:pt>
                <c:pt idx="622">
                  <c:v>856.35499999999797</c:v>
                </c:pt>
                <c:pt idx="623">
                  <c:v>857.08899999999994</c:v>
                </c:pt>
                <c:pt idx="624">
                  <c:v>857.82299999999748</c:v>
                </c:pt>
                <c:pt idx="625">
                  <c:v>858.55799999999749</c:v>
                </c:pt>
                <c:pt idx="626">
                  <c:v>859.29200000000003</c:v>
                </c:pt>
                <c:pt idx="627">
                  <c:v>860.02600000000007</c:v>
                </c:pt>
                <c:pt idx="628">
                  <c:v>860.76</c:v>
                </c:pt>
                <c:pt idx="629">
                  <c:v>861.49500000000012</c:v>
                </c:pt>
                <c:pt idx="630">
                  <c:v>862.22900000000004</c:v>
                </c:pt>
                <c:pt idx="631">
                  <c:v>862.96299999999746</c:v>
                </c:pt>
                <c:pt idx="632">
                  <c:v>863.69699999999989</c:v>
                </c:pt>
                <c:pt idx="633">
                  <c:v>864.43199999999797</c:v>
                </c:pt>
                <c:pt idx="634">
                  <c:v>865.16599999999949</c:v>
                </c:pt>
                <c:pt idx="635">
                  <c:v>865.9</c:v>
                </c:pt>
                <c:pt idx="636">
                  <c:v>866.63499999999999</c:v>
                </c:pt>
                <c:pt idx="637">
                  <c:v>867.36899999999946</c:v>
                </c:pt>
                <c:pt idx="638">
                  <c:v>868.10300000000052</c:v>
                </c:pt>
                <c:pt idx="639">
                  <c:v>868.83699999999749</c:v>
                </c:pt>
                <c:pt idx="640">
                  <c:v>869.57199999999989</c:v>
                </c:pt>
                <c:pt idx="641">
                  <c:v>870.30599999999947</c:v>
                </c:pt>
                <c:pt idx="642">
                  <c:v>871.04</c:v>
                </c:pt>
                <c:pt idx="643">
                  <c:v>871.77500000000055</c:v>
                </c:pt>
                <c:pt idx="644">
                  <c:v>872.50900000000001</c:v>
                </c:pt>
                <c:pt idx="645">
                  <c:v>873.24300000000005</c:v>
                </c:pt>
                <c:pt idx="646">
                  <c:v>873.97700000000009</c:v>
                </c:pt>
                <c:pt idx="647">
                  <c:v>874.7120000000001</c:v>
                </c:pt>
                <c:pt idx="648">
                  <c:v>875.44599999999946</c:v>
                </c:pt>
                <c:pt idx="649">
                  <c:v>876.18000000000052</c:v>
                </c:pt>
                <c:pt idx="650">
                  <c:v>876.91399999999999</c:v>
                </c:pt>
                <c:pt idx="651">
                  <c:v>877.649</c:v>
                </c:pt>
                <c:pt idx="652">
                  <c:v>878.38300000000004</c:v>
                </c:pt>
                <c:pt idx="653">
                  <c:v>879.11699999999996</c:v>
                </c:pt>
                <c:pt idx="654">
                  <c:v>879.85199999999747</c:v>
                </c:pt>
                <c:pt idx="655">
                  <c:v>880.58600000000001</c:v>
                </c:pt>
                <c:pt idx="656">
                  <c:v>881.31999999999948</c:v>
                </c:pt>
                <c:pt idx="657">
                  <c:v>882.05400000000009</c:v>
                </c:pt>
                <c:pt idx="658">
                  <c:v>882.78900000000272</c:v>
                </c:pt>
                <c:pt idx="659">
                  <c:v>883.52299999999946</c:v>
                </c:pt>
                <c:pt idx="660">
                  <c:v>884.25699999999949</c:v>
                </c:pt>
                <c:pt idx="661">
                  <c:v>884.99199999999996</c:v>
                </c:pt>
                <c:pt idx="662">
                  <c:v>885.726</c:v>
                </c:pt>
                <c:pt idx="663">
                  <c:v>886.45999999999947</c:v>
                </c:pt>
                <c:pt idx="664">
                  <c:v>887.19400000000053</c:v>
                </c:pt>
                <c:pt idx="665">
                  <c:v>887.92900000000009</c:v>
                </c:pt>
                <c:pt idx="666">
                  <c:v>888.66299999999796</c:v>
                </c:pt>
                <c:pt idx="667">
                  <c:v>889.39699999999948</c:v>
                </c:pt>
                <c:pt idx="668">
                  <c:v>890.13099999999997</c:v>
                </c:pt>
                <c:pt idx="669">
                  <c:v>890.86599999999748</c:v>
                </c:pt>
                <c:pt idx="670">
                  <c:v>891.6</c:v>
                </c:pt>
                <c:pt idx="671">
                  <c:v>892.33400000000006</c:v>
                </c:pt>
                <c:pt idx="672">
                  <c:v>893.06900000000007</c:v>
                </c:pt>
                <c:pt idx="673">
                  <c:v>893.80300000000011</c:v>
                </c:pt>
                <c:pt idx="674">
                  <c:v>894.53699999999947</c:v>
                </c:pt>
                <c:pt idx="675">
                  <c:v>895.27100000000053</c:v>
                </c:pt>
                <c:pt idx="676">
                  <c:v>896.00599999999997</c:v>
                </c:pt>
                <c:pt idx="677">
                  <c:v>896.74</c:v>
                </c:pt>
                <c:pt idx="678">
                  <c:v>897.47399999999993</c:v>
                </c:pt>
                <c:pt idx="679">
                  <c:v>898.20799999999997</c:v>
                </c:pt>
                <c:pt idx="680">
                  <c:v>898.94299999999748</c:v>
                </c:pt>
                <c:pt idx="681">
                  <c:v>899.67700000000002</c:v>
                </c:pt>
                <c:pt idx="682">
                  <c:v>900.41100000000006</c:v>
                </c:pt>
                <c:pt idx="683">
                  <c:v>901.14599999999996</c:v>
                </c:pt>
                <c:pt idx="684">
                  <c:v>901.87999999999988</c:v>
                </c:pt>
                <c:pt idx="685">
                  <c:v>902.61399999999992</c:v>
                </c:pt>
                <c:pt idx="686">
                  <c:v>903.34799999999746</c:v>
                </c:pt>
                <c:pt idx="687">
                  <c:v>904.08299999999997</c:v>
                </c:pt>
                <c:pt idx="688">
                  <c:v>904.81699999999796</c:v>
                </c:pt>
                <c:pt idx="689">
                  <c:v>905.55099999999948</c:v>
                </c:pt>
                <c:pt idx="690">
                  <c:v>906.28600000000051</c:v>
                </c:pt>
                <c:pt idx="691">
                  <c:v>907.0200000000001</c:v>
                </c:pt>
                <c:pt idx="692">
                  <c:v>907.75400000000013</c:v>
                </c:pt>
                <c:pt idx="693">
                  <c:v>908.48799999999949</c:v>
                </c:pt>
                <c:pt idx="694">
                  <c:v>909.22299999999996</c:v>
                </c:pt>
                <c:pt idx="695">
                  <c:v>909.95699999999749</c:v>
                </c:pt>
                <c:pt idx="696">
                  <c:v>910.69100000000003</c:v>
                </c:pt>
                <c:pt idx="697">
                  <c:v>911.42499999999939</c:v>
                </c:pt>
                <c:pt idx="698">
                  <c:v>912.16000000000008</c:v>
                </c:pt>
                <c:pt idx="699">
                  <c:v>912.89400000000001</c:v>
                </c:pt>
                <c:pt idx="700">
                  <c:v>913.62800000000004</c:v>
                </c:pt>
                <c:pt idx="701">
                  <c:v>914.36299999999676</c:v>
                </c:pt>
                <c:pt idx="702">
                  <c:v>915.09699999999998</c:v>
                </c:pt>
                <c:pt idx="703">
                  <c:v>915.83099999999797</c:v>
                </c:pt>
                <c:pt idx="704">
                  <c:v>916.56499999999949</c:v>
                </c:pt>
                <c:pt idx="705">
                  <c:v>917.3</c:v>
                </c:pt>
                <c:pt idx="706">
                  <c:v>918.03399999999999</c:v>
                </c:pt>
                <c:pt idx="707">
                  <c:v>918.76800000000003</c:v>
                </c:pt>
                <c:pt idx="708">
                  <c:v>919.50300000000004</c:v>
                </c:pt>
                <c:pt idx="709">
                  <c:v>920.23700000000008</c:v>
                </c:pt>
                <c:pt idx="710">
                  <c:v>920.97099999999989</c:v>
                </c:pt>
                <c:pt idx="711">
                  <c:v>921.70499999999993</c:v>
                </c:pt>
                <c:pt idx="712">
                  <c:v>922.43999999999949</c:v>
                </c:pt>
                <c:pt idx="713">
                  <c:v>923.17400000000055</c:v>
                </c:pt>
                <c:pt idx="714">
                  <c:v>923.90800000000002</c:v>
                </c:pt>
                <c:pt idx="715">
                  <c:v>924.64199999999948</c:v>
                </c:pt>
                <c:pt idx="716">
                  <c:v>925.37700000000007</c:v>
                </c:pt>
                <c:pt idx="717">
                  <c:v>926.1110000000001</c:v>
                </c:pt>
                <c:pt idx="718">
                  <c:v>926.84499999999946</c:v>
                </c:pt>
                <c:pt idx="719">
                  <c:v>927.57999999999993</c:v>
                </c:pt>
                <c:pt idx="720">
                  <c:v>928.31399999999996</c:v>
                </c:pt>
                <c:pt idx="721">
                  <c:v>929.048</c:v>
                </c:pt>
                <c:pt idx="722">
                  <c:v>929.78199999999993</c:v>
                </c:pt>
                <c:pt idx="723">
                  <c:v>930.51699999999948</c:v>
                </c:pt>
                <c:pt idx="724">
                  <c:v>931.25099999999998</c:v>
                </c:pt>
                <c:pt idx="725">
                  <c:v>931.98500000000001</c:v>
                </c:pt>
                <c:pt idx="726">
                  <c:v>932.72</c:v>
                </c:pt>
                <c:pt idx="727">
                  <c:v>933.45400000000006</c:v>
                </c:pt>
                <c:pt idx="728">
                  <c:v>934.18799999999987</c:v>
                </c:pt>
                <c:pt idx="729">
                  <c:v>934.92199999999946</c:v>
                </c:pt>
                <c:pt idx="730">
                  <c:v>935.65699999999947</c:v>
                </c:pt>
                <c:pt idx="731">
                  <c:v>936.39099999999996</c:v>
                </c:pt>
                <c:pt idx="732">
                  <c:v>937.125</c:v>
                </c:pt>
                <c:pt idx="733">
                  <c:v>937.85899999999947</c:v>
                </c:pt>
                <c:pt idx="734">
                  <c:v>938.59400000000005</c:v>
                </c:pt>
                <c:pt idx="735">
                  <c:v>939.32800000000009</c:v>
                </c:pt>
                <c:pt idx="736">
                  <c:v>940.06199999999797</c:v>
                </c:pt>
                <c:pt idx="737">
                  <c:v>940.79699999999991</c:v>
                </c:pt>
                <c:pt idx="738">
                  <c:v>941.53099999999949</c:v>
                </c:pt>
                <c:pt idx="739">
                  <c:v>942.26499999999999</c:v>
                </c:pt>
                <c:pt idx="740">
                  <c:v>942.99900000000002</c:v>
                </c:pt>
                <c:pt idx="741">
                  <c:v>943.73400000000004</c:v>
                </c:pt>
                <c:pt idx="742">
                  <c:v>944.46800000000007</c:v>
                </c:pt>
                <c:pt idx="743">
                  <c:v>945.202</c:v>
                </c:pt>
                <c:pt idx="744">
                  <c:v>945.93699999999797</c:v>
                </c:pt>
                <c:pt idx="745">
                  <c:v>946.67099999999994</c:v>
                </c:pt>
                <c:pt idx="746">
                  <c:v>947.40499999999997</c:v>
                </c:pt>
                <c:pt idx="747">
                  <c:v>948.1389999999999</c:v>
                </c:pt>
                <c:pt idx="748">
                  <c:v>948.87400000000002</c:v>
                </c:pt>
                <c:pt idx="749">
                  <c:v>949.60799999999949</c:v>
                </c:pt>
                <c:pt idx="750">
                  <c:v>950.34199999999748</c:v>
                </c:pt>
                <c:pt idx="751">
                  <c:v>951.07600000000002</c:v>
                </c:pt>
                <c:pt idx="752">
                  <c:v>951.81099999999947</c:v>
                </c:pt>
                <c:pt idx="753">
                  <c:v>952.54500000000007</c:v>
                </c:pt>
                <c:pt idx="754">
                  <c:v>953.27900000000284</c:v>
                </c:pt>
                <c:pt idx="755">
                  <c:v>954.0139999999999</c:v>
                </c:pt>
                <c:pt idx="756">
                  <c:v>954.74799999999948</c:v>
                </c:pt>
                <c:pt idx="757">
                  <c:v>955.48199999999997</c:v>
                </c:pt>
                <c:pt idx="758">
                  <c:v>956.21600000000001</c:v>
                </c:pt>
                <c:pt idx="759">
                  <c:v>956.95099999999798</c:v>
                </c:pt>
                <c:pt idx="760">
                  <c:v>957.68500000000051</c:v>
                </c:pt>
                <c:pt idx="761">
                  <c:v>958.4190000000001</c:v>
                </c:pt>
                <c:pt idx="762">
                  <c:v>959.15400000000011</c:v>
                </c:pt>
                <c:pt idx="763">
                  <c:v>959.88799999999947</c:v>
                </c:pt>
                <c:pt idx="764">
                  <c:v>960.62199999999996</c:v>
                </c:pt>
                <c:pt idx="765">
                  <c:v>961.35599999999749</c:v>
                </c:pt>
                <c:pt idx="766">
                  <c:v>962.09100000000001</c:v>
                </c:pt>
                <c:pt idx="767">
                  <c:v>962.82499999999948</c:v>
                </c:pt>
                <c:pt idx="768">
                  <c:v>963.55899999999997</c:v>
                </c:pt>
                <c:pt idx="769">
                  <c:v>964.29400000000055</c:v>
                </c:pt>
                <c:pt idx="770">
                  <c:v>965.02800000000002</c:v>
                </c:pt>
                <c:pt idx="771">
                  <c:v>965.76200000000006</c:v>
                </c:pt>
                <c:pt idx="772">
                  <c:v>966.49599999999987</c:v>
                </c:pt>
                <c:pt idx="773">
                  <c:v>967.23099999999999</c:v>
                </c:pt>
                <c:pt idx="774">
                  <c:v>967.96499999999946</c:v>
                </c:pt>
                <c:pt idx="775">
                  <c:v>968.69900000000052</c:v>
                </c:pt>
                <c:pt idx="776">
                  <c:v>969.43299999999749</c:v>
                </c:pt>
                <c:pt idx="777">
                  <c:v>970.16800000000001</c:v>
                </c:pt>
              </c:numCache>
            </c:numRef>
          </c:xVal>
          <c:yVal>
            <c:numRef>
              <c:f>Sheet1!$M:$M</c:f>
              <c:numCache>
                <c:formatCode>General</c:formatCode>
                <c:ptCount val="65536"/>
                <c:pt idx="0">
                  <c:v>0.78885499999999997</c:v>
                </c:pt>
                <c:pt idx="1">
                  <c:v>0.824272</c:v>
                </c:pt>
                <c:pt idx="2">
                  <c:v>0.80668300000000004</c:v>
                </c:pt>
                <c:pt idx="3">
                  <c:v>0.80029499999999998</c:v>
                </c:pt>
                <c:pt idx="4">
                  <c:v>0.81656099999999732</c:v>
                </c:pt>
                <c:pt idx="5">
                  <c:v>0.83214699999999997</c:v>
                </c:pt>
                <c:pt idx="6">
                  <c:v>0.82819399999999999</c:v>
                </c:pt>
                <c:pt idx="7">
                  <c:v>0.8062279999999995</c:v>
                </c:pt>
                <c:pt idx="8">
                  <c:v>0.80668300000000004</c:v>
                </c:pt>
                <c:pt idx="9">
                  <c:v>0.80940000000000001</c:v>
                </c:pt>
                <c:pt idx="10">
                  <c:v>0.8062279999999995</c:v>
                </c:pt>
                <c:pt idx="11">
                  <c:v>0.80230400000000002</c:v>
                </c:pt>
                <c:pt idx="12">
                  <c:v>0.79278199999999999</c:v>
                </c:pt>
                <c:pt idx="13">
                  <c:v>0.78895000000000004</c:v>
                </c:pt>
                <c:pt idx="14">
                  <c:v>0.79215400000000002</c:v>
                </c:pt>
                <c:pt idx="15">
                  <c:v>0.79125699999999766</c:v>
                </c:pt>
                <c:pt idx="16">
                  <c:v>0.79972399999999999</c:v>
                </c:pt>
                <c:pt idx="17">
                  <c:v>0.79290499999999997</c:v>
                </c:pt>
                <c:pt idx="18">
                  <c:v>0.781887</c:v>
                </c:pt>
                <c:pt idx="19">
                  <c:v>0.78841799999999695</c:v>
                </c:pt>
                <c:pt idx="20">
                  <c:v>0.78525999999999996</c:v>
                </c:pt>
                <c:pt idx="21">
                  <c:v>0.80668300000000004</c:v>
                </c:pt>
                <c:pt idx="22">
                  <c:v>0.81334200000000001</c:v>
                </c:pt>
                <c:pt idx="23">
                  <c:v>0.81743399999999766</c:v>
                </c:pt>
                <c:pt idx="24">
                  <c:v>0.79419600000000001</c:v>
                </c:pt>
                <c:pt idx="25">
                  <c:v>0.8062279999999995</c:v>
                </c:pt>
                <c:pt idx="26">
                  <c:v>0.80613000000000001</c:v>
                </c:pt>
                <c:pt idx="27">
                  <c:v>0.81343799999999766</c:v>
                </c:pt>
                <c:pt idx="28">
                  <c:v>0.79630000000000001</c:v>
                </c:pt>
                <c:pt idx="29">
                  <c:v>0.78701500000000002</c:v>
                </c:pt>
                <c:pt idx="30">
                  <c:v>0.78981900000000005</c:v>
                </c:pt>
                <c:pt idx="31">
                  <c:v>0.77788700000000099</c:v>
                </c:pt>
                <c:pt idx="32">
                  <c:v>0.81729900000000233</c:v>
                </c:pt>
                <c:pt idx="33">
                  <c:v>0.78282900000000233</c:v>
                </c:pt>
                <c:pt idx="34">
                  <c:v>0.814612</c:v>
                </c:pt>
                <c:pt idx="35">
                  <c:v>0.77934000000000125</c:v>
                </c:pt>
                <c:pt idx="36">
                  <c:v>0.80806299999999731</c:v>
                </c:pt>
                <c:pt idx="37">
                  <c:v>0.79419600000000001</c:v>
                </c:pt>
                <c:pt idx="38">
                  <c:v>0.7740859999999995</c:v>
                </c:pt>
                <c:pt idx="39">
                  <c:v>0.79492399999999996</c:v>
                </c:pt>
                <c:pt idx="40">
                  <c:v>0.79630000000000001</c:v>
                </c:pt>
                <c:pt idx="41">
                  <c:v>0.78595999999999999</c:v>
                </c:pt>
                <c:pt idx="42">
                  <c:v>0.79997799999999997</c:v>
                </c:pt>
                <c:pt idx="43">
                  <c:v>0.7802789999999995</c:v>
                </c:pt>
                <c:pt idx="44">
                  <c:v>0.80221100000000001</c:v>
                </c:pt>
                <c:pt idx="45">
                  <c:v>0.78495899999999996</c:v>
                </c:pt>
                <c:pt idx="46">
                  <c:v>0.78651199999999766</c:v>
                </c:pt>
                <c:pt idx="47">
                  <c:v>0.818554</c:v>
                </c:pt>
                <c:pt idx="48">
                  <c:v>0.7750859999999995</c:v>
                </c:pt>
                <c:pt idx="49">
                  <c:v>0.79786699999999766</c:v>
                </c:pt>
                <c:pt idx="50">
                  <c:v>0.77465500000000265</c:v>
                </c:pt>
                <c:pt idx="51">
                  <c:v>0.77452399999999866</c:v>
                </c:pt>
                <c:pt idx="52">
                  <c:v>0.80338599999999949</c:v>
                </c:pt>
                <c:pt idx="53">
                  <c:v>0.80527099999999996</c:v>
                </c:pt>
                <c:pt idx="54">
                  <c:v>0.79492399999999996</c:v>
                </c:pt>
                <c:pt idx="55">
                  <c:v>0.78667299999999996</c:v>
                </c:pt>
                <c:pt idx="56">
                  <c:v>0.79203800000000002</c:v>
                </c:pt>
                <c:pt idx="57">
                  <c:v>0.79681299999999766</c:v>
                </c:pt>
                <c:pt idx="58">
                  <c:v>0.80285399999999996</c:v>
                </c:pt>
                <c:pt idx="59">
                  <c:v>0.80641099999999766</c:v>
                </c:pt>
                <c:pt idx="60">
                  <c:v>0.78667299999999996</c:v>
                </c:pt>
                <c:pt idx="61">
                  <c:v>0.78667299999999996</c:v>
                </c:pt>
                <c:pt idx="62">
                  <c:v>0.79603900000000005</c:v>
                </c:pt>
                <c:pt idx="63">
                  <c:v>0.79300700000000002</c:v>
                </c:pt>
                <c:pt idx="64">
                  <c:v>0.79792300000000005</c:v>
                </c:pt>
                <c:pt idx="65">
                  <c:v>0.79552</c:v>
                </c:pt>
                <c:pt idx="66">
                  <c:v>0.78643299999999661</c:v>
                </c:pt>
                <c:pt idx="67">
                  <c:v>0.78231099999999731</c:v>
                </c:pt>
                <c:pt idx="68">
                  <c:v>0.7822629999999966</c:v>
                </c:pt>
                <c:pt idx="69">
                  <c:v>0.76199200000000256</c:v>
                </c:pt>
                <c:pt idx="70">
                  <c:v>0.77013699999999807</c:v>
                </c:pt>
                <c:pt idx="71">
                  <c:v>0.77170900000000264</c:v>
                </c:pt>
                <c:pt idx="72">
                  <c:v>0.77859199999999951</c:v>
                </c:pt>
                <c:pt idx="73">
                  <c:v>0.76962600000000303</c:v>
                </c:pt>
                <c:pt idx="74">
                  <c:v>0.78900099999999951</c:v>
                </c:pt>
                <c:pt idx="75">
                  <c:v>0.784304</c:v>
                </c:pt>
                <c:pt idx="76">
                  <c:v>0.79876999999999998</c:v>
                </c:pt>
                <c:pt idx="77">
                  <c:v>0.7865369999999966</c:v>
                </c:pt>
                <c:pt idx="78">
                  <c:v>0.77071800000000124</c:v>
                </c:pt>
                <c:pt idx="79">
                  <c:v>0.76702200000000065</c:v>
                </c:pt>
                <c:pt idx="80">
                  <c:v>0.77168099999999951</c:v>
                </c:pt>
                <c:pt idx="81">
                  <c:v>0.77590600000000054</c:v>
                </c:pt>
                <c:pt idx="82">
                  <c:v>0.77374600000000171</c:v>
                </c:pt>
                <c:pt idx="83">
                  <c:v>0.76724499999999995</c:v>
                </c:pt>
                <c:pt idx="84">
                  <c:v>0.76081900000000291</c:v>
                </c:pt>
                <c:pt idx="85">
                  <c:v>0.76460399999999995</c:v>
                </c:pt>
                <c:pt idx="86">
                  <c:v>0.76906500000000233</c:v>
                </c:pt>
                <c:pt idx="87">
                  <c:v>0.75826099999999996</c:v>
                </c:pt>
                <c:pt idx="88">
                  <c:v>0.76003000000000065</c:v>
                </c:pt>
                <c:pt idx="89">
                  <c:v>0.76819000000000304</c:v>
                </c:pt>
                <c:pt idx="90">
                  <c:v>0.75463000000000291</c:v>
                </c:pt>
                <c:pt idx="91">
                  <c:v>0.75789400000000351</c:v>
                </c:pt>
                <c:pt idx="92">
                  <c:v>0.76541499999999996</c:v>
                </c:pt>
                <c:pt idx="93">
                  <c:v>0.76229400000000302</c:v>
                </c:pt>
                <c:pt idx="94">
                  <c:v>0.76214100000000351</c:v>
                </c:pt>
                <c:pt idx="95">
                  <c:v>0.76806099999999999</c:v>
                </c:pt>
                <c:pt idx="96">
                  <c:v>0.77034300000000111</c:v>
                </c:pt>
                <c:pt idx="97">
                  <c:v>0.76254400000000233</c:v>
                </c:pt>
                <c:pt idx="98">
                  <c:v>0.75025699999999951</c:v>
                </c:pt>
                <c:pt idx="99">
                  <c:v>0.75425500000000256</c:v>
                </c:pt>
                <c:pt idx="100">
                  <c:v>0.75171200000000005</c:v>
                </c:pt>
                <c:pt idx="101">
                  <c:v>0.74485699999999999</c:v>
                </c:pt>
                <c:pt idx="102">
                  <c:v>0.75826199999999999</c:v>
                </c:pt>
                <c:pt idx="103">
                  <c:v>0.75458800000000004</c:v>
                </c:pt>
                <c:pt idx="104">
                  <c:v>0.75118499999999999</c:v>
                </c:pt>
                <c:pt idx="105">
                  <c:v>0.75217800000000268</c:v>
                </c:pt>
                <c:pt idx="106">
                  <c:v>0.75238700000000003</c:v>
                </c:pt>
                <c:pt idx="107">
                  <c:v>0.74868200000000062</c:v>
                </c:pt>
                <c:pt idx="108">
                  <c:v>0.74406600000000001</c:v>
                </c:pt>
                <c:pt idx="109">
                  <c:v>0.74405399999999999</c:v>
                </c:pt>
                <c:pt idx="110">
                  <c:v>0.74939400000000256</c:v>
                </c:pt>
                <c:pt idx="111">
                  <c:v>0.73784799999999995</c:v>
                </c:pt>
                <c:pt idx="112">
                  <c:v>0.74247500000000233</c:v>
                </c:pt>
                <c:pt idx="113">
                  <c:v>0.73697699999999999</c:v>
                </c:pt>
                <c:pt idx="114">
                  <c:v>0.73311599999999999</c:v>
                </c:pt>
                <c:pt idx="115">
                  <c:v>0.74560100000000362</c:v>
                </c:pt>
                <c:pt idx="116">
                  <c:v>0.74251500000000004</c:v>
                </c:pt>
                <c:pt idx="117">
                  <c:v>0.75029500000000304</c:v>
                </c:pt>
                <c:pt idx="118">
                  <c:v>0.75303500000000256</c:v>
                </c:pt>
                <c:pt idx="119">
                  <c:v>0.76802300000000256</c:v>
                </c:pt>
                <c:pt idx="120">
                  <c:v>0.76868800000000304</c:v>
                </c:pt>
                <c:pt idx="121">
                  <c:v>0.75113300000000005</c:v>
                </c:pt>
                <c:pt idx="122">
                  <c:v>0.74053199999999997</c:v>
                </c:pt>
                <c:pt idx="123">
                  <c:v>0.74421700000000002</c:v>
                </c:pt>
                <c:pt idx="124">
                  <c:v>0.73476600000000003</c:v>
                </c:pt>
                <c:pt idx="125">
                  <c:v>0.74225900000000256</c:v>
                </c:pt>
                <c:pt idx="126">
                  <c:v>0.74673699999999998</c:v>
                </c:pt>
                <c:pt idx="127">
                  <c:v>0.75311799999999951</c:v>
                </c:pt>
                <c:pt idx="128">
                  <c:v>0.74489700000000303</c:v>
                </c:pt>
                <c:pt idx="129">
                  <c:v>0.74045099999999997</c:v>
                </c:pt>
                <c:pt idx="130">
                  <c:v>0.74086399999999997</c:v>
                </c:pt>
                <c:pt idx="131">
                  <c:v>0.74173800000000256</c:v>
                </c:pt>
                <c:pt idx="132">
                  <c:v>0.73730200000000001</c:v>
                </c:pt>
                <c:pt idx="133">
                  <c:v>0.73685500000000304</c:v>
                </c:pt>
                <c:pt idx="134">
                  <c:v>0.74039100000000269</c:v>
                </c:pt>
                <c:pt idx="135">
                  <c:v>0.74868900000000305</c:v>
                </c:pt>
                <c:pt idx="136">
                  <c:v>0.74988299999999997</c:v>
                </c:pt>
                <c:pt idx="137">
                  <c:v>0.74297600000000064</c:v>
                </c:pt>
                <c:pt idx="138">
                  <c:v>0.74625300000000061</c:v>
                </c:pt>
                <c:pt idx="139">
                  <c:v>0.77056299999999656</c:v>
                </c:pt>
                <c:pt idx="140">
                  <c:v>0.76219099999999995</c:v>
                </c:pt>
                <c:pt idx="141">
                  <c:v>0.76503800000000233</c:v>
                </c:pt>
                <c:pt idx="142">
                  <c:v>0.75044100000000302</c:v>
                </c:pt>
                <c:pt idx="143">
                  <c:v>0.75636800000000004</c:v>
                </c:pt>
                <c:pt idx="144">
                  <c:v>0.7500780000000028</c:v>
                </c:pt>
                <c:pt idx="145">
                  <c:v>0.74705299999999997</c:v>
                </c:pt>
                <c:pt idx="146">
                  <c:v>0.73887899999999995</c:v>
                </c:pt>
                <c:pt idx="147">
                  <c:v>0.7710319999999995</c:v>
                </c:pt>
                <c:pt idx="148">
                  <c:v>0.77965200000000123</c:v>
                </c:pt>
                <c:pt idx="149">
                  <c:v>0.76368300000000255</c:v>
                </c:pt>
                <c:pt idx="150">
                  <c:v>0.7516210000000042</c:v>
                </c:pt>
                <c:pt idx="151">
                  <c:v>0.7690890000000028</c:v>
                </c:pt>
                <c:pt idx="152">
                  <c:v>0.77125100000000124</c:v>
                </c:pt>
                <c:pt idx="153">
                  <c:v>0.76845000000000063</c:v>
                </c:pt>
                <c:pt idx="154">
                  <c:v>0.75878500000000304</c:v>
                </c:pt>
                <c:pt idx="155">
                  <c:v>0.76375200000000065</c:v>
                </c:pt>
                <c:pt idx="156">
                  <c:v>0.77291000000000054</c:v>
                </c:pt>
                <c:pt idx="157">
                  <c:v>0.77357100000000112</c:v>
                </c:pt>
                <c:pt idx="158">
                  <c:v>0.7771709999999995</c:v>
                </c:pt>
                <c:pt idx="159">
                  <c:v>0.77750799999999831</c:v>
                </c:pt>
                <c:pt idx="160">
                  <c:v>0.79497300000000004</c:v>
                </c:pt>
                <c:pt idx="161">
                  <c:v>0.79192700000000005</c:v>
                </c:pt>
                <c:pt idx="162">
                  <c:v>0.80274600000000063</c:v>
                </c:pt>
                <c:pt idx="163">
                  <c:v>0.8113319999999995</c:v>
                </c:pt>
                <c:pt idx="164">
                  <c:v>0.8025409999999995</c:v>
                </c:pt>
                <c:pt idx="165">
                  <c:v>0.79841599999999957</c:v>
                </c:pt>
                <c:pt idx="166">
                  <c:v>0.80059899999999951</c:v>
                </c:pt>
                <c:pt idx="167">
                  <c:v>0.8050079999999995</c:v>
                </c:pt>
                <c:pt idx="168">
                  <c:v>0.81002099999999999</c:v>
                </c:pt>
                <c:pt idx="169">
                  <c:v>0.80535100000000004</c:v>
                </c:pt>
                <c:pt idx="170">
                  <c:v>0.81284699999999999</c:v>
                </c:pt>
                <c:pt idx="171">
                  <c:v>0.81908700000000001</c:v>
                </c:pt>
                <c:pt idx="172">
                  <c:v>0.81907200000000002</c:v>
                </c:pt>
                <c:pt idx="173">
                  <c:v>0.83354700000000004</c:v>
                </c:pt>
                <c:pt idx="174">
                  <c:v>0.839584</c:v>
                </c:pt>
                <c:pt idx="175">
                  <c:v>0.83996300000000002</c:v>
                </c:pt>
                <c:pt idx="176">
                  <c:v>0.824569</c:v>
                </c:pt>
                <c:pt idx="177">
                  <c:v>0.82067600000000063</c:v>
                </c:pt>
                <c:pt idx="178">
                  <c:v>0.83034600000000003</c:v>
                </c:pt>
                <c:pt idx="179">
                  <c:v>0.84007900000000268</c:v>
                </c:pt>
                <c:pt idx="180">
                  <c:v>0.84431199999999951</c:v>
                </c:pt>
                <c:pt idx="181">
                  <c:v>0.84753500000000004</c:v>
                </c:pt>
                <c:pt idx="182">
                  <c:v>0.83306000000000002</c:v>
                </c:pt>
                <c:pt idx="183">
                  <c:v>0.84654499999999999</c:v>
                </c:pt>
                <c:pt idx="184">
                  <c:v>0.84946100000000002</c:v>
                </c:pt>
                <c:pt idx="185">
                  <c:v>0.83874700000000268</c:v>
                </c:pt>
                <c:pt idx="186">
                  <c:v>0.85662900000000408</c:v>
                </c:pt>
                <c:pt idx="187">
                  <c:v>0.84219500000000302</c:v>
                </c:pt>
                <c:pt idx="188">
                  <c:v>0.858456</c:v>
                </c:pt>
                <c:pt idx="189">
                  <c:v>0.87066699999999997</c:v>
                </c:pt>
                <c:pt idx="190">
                  <c:v>0.87286000000000064</c:v>
                </c:pt>
                <c:pt idx="191">
                  <c:v>0.87673500000000304</c:v>
                </c:pt>
                <c:pt idx="192">
                  <c:v>0.87780700000000256</c:v>
                </c:pt>
                <c:pt idx="193">
                  <c:v>0.87104099999999995</c:v>
                </c:pt>
                <c:pt idx="194">
                  <c:v>0.89485000000000192</c:v>
                </c:pt>
                <c:pt idx="195">
                  <c:v>0.87937500000000268</c:v>
                </c:pt>
                <c:pt idx="196">
                  <c:v>0.87430000000000063</c:v>
                </c:pt>
                <c:pt idx="197">
                  <c:v>0.88265100000000241</c:v>
                </c:pt>
                <c:pt idx="198">
                  <c:v>0.88362500000000344</c:v>
                </c:pt>
                <c:pt idx="199">
                  <c:v>0.87913600000000003</c:v>
                </c:pt>
                <c:pt idx="200">
                  <c:v>0.88218199999999969</c:v>
                </c:pt>
                <c:pt idx="201">
                  <c:v>0.88883400000000168</c:v>
                </c:pt>
                <c:pt idx="202">
                  <c:v>0.90127999999999997</c:v>
                </c:pt>
                <c:pt idx="203">
                  <c:v>0.9043029999999973</c:v>
                </c:pt>
                <c:pt idx="204">
                  <c:v>0.90154299999999732</c:v>
                </c:pt>
                <c:pt idx="205">
                  <c:v>0.92044199999999998</c:v>
                </c:pt>
                <c:pt idx="206">
                  <c:v>0.90804399999999996</c:v>
                </c:pt>
                <c:pt idx="207">
                  <c:v>0.90582099999999999</c:v>
                </c:pt>
                <c:pt idx="208">
                  <c:v>0.89535799999999888</c:v>
                </c:pt>
                <c:pt idx="209">
                  <c:v>0.89868500000000229</c:v>
                </c:pt>
                <c:pt idx="210">
                  <c:v>0.90917400000000004</c:v>
                </c:pt>
                <c:pt idx="211">
                  <c:v>0.91443299999999661</c:v>
                </c:pt>
                <c:pt idx="212">
                  <c:v>0.92374100000000303</c:v>
                </c:pt>
                <c:pt idx="213">
                  <c:v>0.91429800000000061</c:v>
                </c:pt>
                <c:pt idx="214">
                  <c:v>0.91060200000000002</c:v>
                </c:pt>
                <c:pt idx="215">
                  <c:v>0.91916799999999732</c:v>
                </c:pt>
                <c:pt idx="216">
                  <c:v>0.92054199999999997</c:v>
                </c:pt>
                <c:pt idx="217">
                  <c:v>0.92025299999999755</c:v>
                </c:pt>
                <c:pt idx="218">
                  <c:v>0.92163499999999998</c:v>
                </c:pt>
                <c:pt idx="219">
                  <c:v>0.91531899999999766</c:v>
                </c:pt>
                <c:pt idx="220">
                  <c:v>0.92900000000000005</c:v>
                </c:pt>
                <c:pt idx="221">
                  <c:v>0.92055100000000001</c:v>
                </c:pt>
                <c:pt idx="222">
                  <c:v>0.92235800000000001</c:v>
                </c:pt>
                <c:pt idx="223">
                  <c:v>0.92163499999999998</c:v>
                </c:pt>
                <c:pt idx="224">
                  <c:v>0.92160799999999998</c:v>
                </c:pt>
                <c:pt idx="225">
                  <c:v>0.936419</c:v>
                </c:pt>
                <c:pt idx="226">
                  <c:v>0.92542199999999997</c:v>
                </c:pt>
                <c:pt idx="227">
                  <c:v>0.92864800000000303</c:v>
                </c:pt>
                <c:pt idx="228">
                  <c:v>0.93404200000000004</c:v>
                </c:pt>
                <c:pt idx="229">
                  <c:v>0.93826199999999949</c:v>
                </c:pt>
                <c:pt idx="230">
                  <c:v>0.93621100000000002</c:v>
                </c:pt>
                <c:pt idx="231">
                  <c:v>0.92947900000000061</c:v>
                </c:pt>
                <c:pt idx="232">
                  <c:v>0.93357299999999732</c:v>
                </c:pt>
                <c:pt idx="233">
                  <c:v>0.95798000000000005</c:v>
                </c:pt>
                <c:pt idx="234">
                  <c:v>0.9421929999999995</c:v>
                </c:pt>
                <c:pt idx="235">
                  <c:v>0.93872299999999997</c:v>
                </c:pt>
                <c:pt idx="236">
                  <c:v>0.93704299999999996</c:v>
                </c:pt>
                <c:pt idx="237">
                  <c:v>0.94563600000000003</c:v>
                </c:pt>
                <c:pt idx="238">
                  <c:v>0.941886</c:v>
                </c:pt>
                <c:pt idx="239">
                  <c:v>0.93790099999999998</c:v>
                </c:pt>
                <c:pt idx="240">
                  <c:v>0.93586800000000003</c:v>
                </c:pt>
                <c:pt idx="241">
                  <c:v>0.94476899999999997</c:v>
                </c:pt>
                <c:pt idx="242">
                  <c:v>0.94572699999999998</c:v>
                </c:pt>
                <c:pt idx="243">
                  <c:v>0.95554899999999998</c:v>
                </c:pt>
                <c:pt idx="244">
                  <c:v>0.95517900000000244</c:v>
                </c:pt>
                <c:pt idx="245">
                  <c:v>0.94804900000000303</c:v>
                </c:pt>
                <c:pt idx="246">
                  <c:v>0.96135999999999999</c:v>
                </c:pt>
                <c:pt idx="247">
                  <c:v>0.94358500000000001</c:v>
                </c:pt>
                <c:pt idx="248">
                  <c:v>0.937612</c:v>
                </c:pt>
                <c:pt idx="249">
                  <c:v>0.94070200000000004</c:v>
                </c:pt>
                <c:pt idx="250">
                  <c:v>0.955287</c:v>
                </c:pt>
                <c:pt idx="251">
                  <c:v>0.94053100000000001</c:v>
                </c:pt>
                <c:pt idx="252">
                  <c:v>0.95128400000000002</c:v>
                </c:pt>
                <c:pt idx="253">
                  <c:v>0.95239600000000002</c:v>
                </c:pt>
                <c:pt idx="254">
                  <c:v>0.95165500000000303</c:v>
                </c:pt>
                <c:pt idx="255">
                  <c:v>0.94895300000000005</c:v>
                </c:pt>
                <c:pt idx="256">
                  <c:v>0.96272400000000302</c:v>
                </c:pt>
                <c:pt idx="257">
                  <c:v>0.93695200000000001</c:v>
                </c:pt>
                <c:pt idx="258">
                  <c:v>0.95604599999999995</c:v>
                </c:pt>
                <c:pt idx="259">
                  <c:v>0.95913700000000002</c:v>
                </c:pt>
                <c:pt idx="260">
                  <c:v>0.95738400000000001</c:v>
                </c:pt>
                <c:pt idx="261">
                  <c:v>0.95601000000000003</c:v>
                </c:pt>
                <c:pt idx="262">
                  <c:v>0.959318</c:v>
                </c:pt>
                <c:pt idx="263">
                  <c:v>0.96861600000000003</c:v>
                </c:pt>
                <c:pt idx="264">
                  <c:v>0.95733900000000005</c:v>
                </c:pt>
                <c:pt idx="265">
                  <c:v>0.95233199999999996</c:v>
                </c:pt>
                <c:pt idx="266">
                  <c:v>0.94593400000000005</c:v>
                </c:pt>
                <c:pt idx="267">
                  <c:v>0.95813400000000004</c:v>
                </c:pt>
                <c:pt idx="268">
                  <c:v>0.96387199999999995</c:v>
                </c:pt>
                <c:pt idx="269">
                  <c:v>0.95998600000000001</c:v>
                </c:pt>
                <c:pt idx="270">
                  <c:v>0.96422399999999997</c:v>
                </c:pt>
                <c:pt idx="271">
                  <c:v>0.95926299999999731</c:v>
                </c:pt>
                <c:pt idx="272">
                  <c:v>0.964866</c:v>
                </c:pt>
                <c:pt idx="273">
                  <c:v>0.97405599999999959</c:v>
                </c:pt>
                <c:pt idx="274">
                  <c:v>0.97171599999999958</c:v>
                </c:pt>
                <c:pt idx="275">
                  <c:v>0.96253500000000003</c:v>
                </c:pt>
                <c:pt idx="276">
                  <c:v>0.96942899999999999</c:v>
                </c:pt>
                <c:pt idx="277">
                  <c:v>0.96535400000000005</c:v>
                </c:pt>
                <c:pt idx="278">
                  <c:v>0.96775800000000256</c:v>
                </c:pt>
                <c:pt idx="279">
                  <c:v>0.96104400000000256</c:v>
                </c:pt>
                <c:pt idx="280">
                  <c:v>0.95674200000000065</c:v>
                </c:pt>
                <c:pt idx="281">
                  <c:v>0.97249299999999761</c:v>
                </c:pt>
                <c:pt idx="282">
                  <c:v>0.98166500000000001</c:v>
                </c:pt>
                <c:pt idx="283">
                  <c:v>0.9721039999999983</c:v>
                </c:pt>
                <c:pt idx="284">
                  <c:v>0.975159000000001</c:v>
                </c:pt>
                <c:pt idx="285">
                  <c:v>0.96701700000000002</c:v>
                </c:pt>
                <c:pt idx="286">
                  <c:v>0.97874600000000112</c:v>
                </c:pt>
                <c:pt idx="287">
                  <c:v>0.97635999999999956</c:v>
                </c:pt>
                <c:pt idx="288">
                  <c:v>0.97709200000000052</c:v>
                </c:pt>
                <c:pt idx="289">
                  <c:v>0.96888700000000005</c:v>
                </c:pt>
                <c:pt idx="290">
                  <c:v>0.97650499999999807</c:v>
                </c:pt>
                <c:pt idx="291">
                  <c:v>0.99202100000000004</c:v>
                </c:pt>
                <c:pt idx="292">
                  <c:v>0.98697800000000002</c:v>
                </c:pt>
                <c:pt idx="293">
                  <c:v>0.98290299999999731</c:v>
                </c:pt>
                <c:pt idx="294">
                  <c:v>0.99227399999999766</c:v>
                </c:pt>
                <c:pt idx="295">
                  <c:v>0.99241799999999647</c:v>
                </c:pt>
                <c:pt idx="296">
                  <c:v>0.99863500000000005</c:v>
                </c:pt>
                <c:pt idx="297">
                  <c:v>1.0014599999999998</c:v>
                </c:pt>
                <c:pt idx="298">
                  <c:v>0.98770999999999998</c:v>
                </c:pt>
                <c:pt idx="299">
                  <c:v>0.99066500000000002</c:v>
                </c:pt>
                <c:pt idx="300">
                  <c:v>0.98137599999999958</c:v>
                </c:pt>
                <c:pt idx="301">
                  <c:v>0.98865000000000003</c:v>
                </c:pt>
                <c:pt idx="302">
                  <c:v>0.9883609999999966</c:v>
                </c:pt>
                <c:pt idx="303">
                  <c:v>0.98688799999999754</c:v>
                </c:pt>
                <c:pt idx="304">
                  <c:v>0.98660800000000004</c:v>
                </c:pt>
                <c:pt idx="305">
                  <c:v>0.98732199999999959</c:v>
                </c:pt>
                <c:pt idx="306">
                  <c:v>0.99127999999999949</c:v>
                </c:pt>
                <c:pt idx="307">
                  <c:v>0.98645399999999672</c:v>
                </c:pt>
                <c:pt idx="308">
                  <c:v>0.99495800000000001</c:v>
                </c:pt>
                <c:pt idx="309">
                  <c:v>0.99510199999999949</c:v>
                </c:pt>
                <c:pt idx="310">
                  <c:v>0.99611399999999706</c:v>
                </c:pt>
                <c:pt idx="311">
                  <c:v>0.99362899999999998</c:v>
                </c:pt>
                <c:pt idx="312">
                  <c:v>1.0045999999999953</c:v>
                </c:pt>
                <c:pt idx="313">
                  <c:v>1.0015699999999943</c:v>
                </c:pt>
                <c:pt idx="314">
                  <c:v>1</c:v>
                </c:pt>
                <c:pt idx="315">
                  <c:v>1.0038399999999943</c:v>
                </c:pt>
                <c:pt idx="316">
                  <c:v>1.0035699999999943</c:v>
                </c:pt>
                <c:pt idx="317">
                  <c:v>1.00678</c:v>
                </c:pt>
                <c:pt idx="318">
                  <c:v>1.00475</c:v>
                </c:pt>
                <c:pt idx="319">
                  <c:v>0.99563500000000005</c:v>
                </c:pt>
                <c:pt idx="320">
                  <c:v>0.99221099999999696</c:v>
                </c:pt>
                <c:pt idx="321">
                  <c:v>0.997479</c:v>
                </c:pt>
                <c:pt idx="322">
                  <c:v>0.99967499999999998</c:v>
                </c:pt>
                <c:pt idx="323">
                  <c:v>0.99963900000000061</c:v>
                </c:pt>
                <c:pt idx="324">
                  <c:v>0.99917800000000001</c:v>
                </c:pt>
                <c:pt idx="325">
                  <c:v>1.0016599999999998</c:v>
                </c:pt>
                <c:pt idx="326">
                  <c:v>1.01065</c:v>
                </c:pt>
                <c:pt idx="327">
                  <c:v>1.0063199999999999</c:v>
                </c:pt>
                <c:pt idx="328">
                  <c:v>1.0088699999999953</c:v>
                </c:pt>
                <c:pt idx="329">
                  <c:v>1.0047699999999953</c:v>
                </c:pt>
                <c:pt idx="330">
                  <c:v>1.0194699999999945</c:v>
                </c:pt>
                <c:pt idx="331">
                  <c:v>1.0101800000000001</c:v>
                </c:pt>
                <c:pt idx="332">
                  <c:v>1.00101</c:v>
                </c:pt>
                <c:pt idx="333">
                  <c:v>1.0044299999999953</c:v>
                </c:pt>
                <c:pt idx="334">
                  <c:v>1.0115699999999945</c:v>
                </c:pt>
                <c:pt idx="335">
                  <c:v>1.0107599999999999</c:v>
                </c:pt>
                <c:pt idx="336">
                  <c:v>1.0114799999999953</c:v>
                </c:pt>
                <c:pt idx="337">
                  <c:v>1.0203599999999999</c:v>
                </c:pt>
                <c:pt idx="338">
                  <c:v>1.0090899999999998</c:v>
                </c:pt>
                <c:pt idx="339">
                  <c:v>0.99622299999999731</c:v>
                </c:pt>
                <c:pt idx="340">
                  <c:v>1.0083199999999999</c:v>
                </c:pt>
                <c:pt idx="341">
                  <c:v>1.0128899999999998</c:v>
                </c:pt>
                <c:pt idx="342">
                  <c:v>1.0065899999999999</c:v>
                </c:pt>
                <c:pt idx="343">
                  <c:v>1.0146899999999999</c:v>
                </c:pt>
                <c:pt idx="344">
                  <c:v>1.0199399999999943</c:v>
                </c:pt>
                <c:pt idx="345">
                  <c:v>1.01294</c:v>
                </c:pt>
                <c:pt idx="346">
                  <c:v>1.0061500000000001</c:v>
                </c:pt>
                <c:pt idx="347">
                  <c:v>1.0006899999999999</c:v>
                </c:pt>
                <c:pt idx="348">
                  <c:v>1.0025999999999953</c:v>
                </c:pt>
                <c:pt idx="349">
                  <c:v>1.02406</c:v>
                </c:pt>
                <c:pt idx="350">
                  <c:v>1.0258999999999934</c:v>
                </c:pt>
                <c:pt idx="351">
                  <c:v>1.0212699999999948</c:v>
                </c:pt>
                <c:pt idx="352">
                  <c:v>1.0156599999999998</c:v>
                </c:pt>
                <c:pt idx="353">
                  <c:v>1.023029999999995</c:v>
                </c:pt>
                <c:pt idx="354">
                  <c:v>1.02606</c:v>
                </c:pt>
                <c:pt idx="355">
                  <c:v>1.0290899999999998</c:v>
                </c:pt>
                <c:pt idx="356">
                  <c:v>1.0211899999999998</c:v>
                </c:pt>
                <c:pt idx="357">
                  <c:v>1.0202800000000001</c:v>
                </c:pt>
                <c:pt idx="358">
                  <c:v>1.0196199999999978</c:v>
                </c:pt>
                <c:pt idx="359">
                  <c:v>1.0150899999999998</c:v>
                </c:pt>
                <c:pt idx="360">
                  <c:v>1.0124599999999999</c:v>
                </c:pt>
                <c:pt idx="361">
                  <c:v>1.028</c:v>
                </c:pt>
                <c:pt idx="362">
                  <c:v>1.0238399999999945</c:v>
                </c:pt>
                <c:pt idx="363">
                  <c:v>1.02898</c:v>
                </c:pt>
                <c:pt idx="364">
                  <c:v>1.0318799999999948</c:v>
                </c:pt>
                <c:pt idx="365">
                  <c:v>1.0306199999999999</c:v>
                </c:pt>
                <c:pt idx="366">
                  <c:v>1.0223100000000001</c:v>
                </c:pt>
                <c:pt idx="367">
                  <c:v>1.03027</c:v>
                </c:pt>
                <c:pt idx="368">
                  <c:v>1.0239199999999953</c:v>
                </c:pt>
                <c:pt idx="369">
                  <c:v>1.0338199999999953</c:v>
                </c:pt>
                <c:pt idx="370">
                  <c:v>1.0390599999999999</c:v>
                </c:pt>
                <c:pt idx="371">
                  <c:v>1.03695</c:v>
                </c:pt>
                <c:pt idx="372">
                  <c:v>1.0347</c:v>
                </c:pt>
                <c:pt idx="373">
                  <c:v>1.0267999999999953</c:v>
                </c:pt>
                <c:pt idx="374">
                  <c:v>1.03874</c:v>
                </c:pt>
                <c:pt idx="375">
                  <c:v>1.0345599999999999</c:v>
                </c:pt>
                <c:pt idx="376">
                  <c:v>1.0275399999999948</c:v>
                </c:pt>
                <c:pt idx="377">
                  <c:v>1.0267199999999999</c:v>
                </c:pt>
                <c:pt idx="378">
                  <c:v>1.0355799999999953</c:v>
                </c:pt>
                <c:pt idx="379">
                  <c:v>1.0547899999999999</c:v>
                </c:pt>
                <c:pt idx="380">
                  <c:v>1.0384800000000001</c:v>
                </c:pt>
                <c:pt idx="381">
                  <c:v>1.0384800000000001</c:v>
                </c:pt>
                <c:pt idx="382">
                  <c:v>1.0412599999999999</c:v>
                </c:pt>
                <c:pt idx="383">
                  <c:v>1.0322800000000001</c:v>
                </c:pt>
                <c:pt idx="384">
                  <c:v>1.049229999999995</c:v>
                </c:pt>
                <c:pt idx="385">
                  <c:v>1.03294</c:v>
                </c:pt>
                <c:pt idx="386">
                  <c:v>1.0440799999999999</c:v>
                </c:pt>
                <c:pt idx="387">
                  <c:v>1.03915</c:v>
                </c:pt>
                <c:pt idx="388">
                  <c:v>1.0361499999999999</c:v>
                </c:pt>
                <c:pt idx="389">
                  <c:v>1.03915</c:v>
                </c:pt>
                <c:pt idx="390">
                  <c:v>1.0208299999999948</c:v>
                </c:pt>
                <c:pt idx="391">
                  <c:v>1.05017</c:v>
                </c:pt>
                <c:pt idx="392">
                  <c:v>1.0499699999999943</c:v>
                </c:pt>
                <c:pt idx="393">
                  <c:v>1.0605599999999999</c:v>
                </c:pt>
                <c:pt idx="394">
                  <c:v>1.05054</c:v>
                </c:pt>
                <c:pt idx="395">
                  <c:v>1.0547899999999999</c:v>
                </c:pt>
                <c:pt idx="396">
                  <c:v>1.0430699999999953</c:v>
                </c:pt>
                <c:pt idx="397">
                  <c:v>1.05419</c:v>
                </c:pt>
                <c:pt idx="398">
                  <c:v>1.0321899999999999</c:v>
                </c:pt>
                <c:pt idx="399">
                  <c:v>1.03626</c:v>
                </c:pt>
                <c:pt idx="400">
                  <c:v>1.04108</c:v>
                </c:pt>
                <c:pt idx="401">
                  <c:v>1.04487</c:v>
                </c:pt>
                <c:pt idx="402">
                  <c:v>1.03844</c:v>
                </c:pt>
                <c:pt idx="403">
                  <c:v>1.0403199999999999</c:v>
                </c:pt>
                <c:pt idx="404">
                  <c:v>1.0401</c:v>
                </c:pt>
                <c:pt idx="405">
                  <c:v>1.05335</c:v>
                </c:pt>
                <c:pt idx="406">
                  <c:v>1.04861</c:v>
                </c:pt>
                <c:pt idx="407">
                  <c:v>1.04155</c:v>
                </c:pt>
                <c:pt idx="408">
                  <c:v>1.06219</c:v>
                </c:pt>
                <c:pt idx="409">
                  <c:v>1.0517399999999948</c:v>
                </c:pt>
                <c:pt idx="410">
                  <c:v>1.0677399999999948</c:v>
                </c:pt>
                <c:pt idx="411">
                  <c:v>1.05898</c:v>
                </c:pt>
                <c:pt idx="412">
                  <c:v>1.0746500000000001</c:v>
                </c:pt>
                <c:pt idx="413">
                  <c:v>1.06121</c:v>
                </c:pt>
                <c:pt idx="414">
                  <c:v>1.0518999999999936</c:v>
                </c:pt>
                <c:pt idx="415">
                  <c:v>1.0517399999999948</c:v>
                </c:pt>
                <c:pt idx="416">
                  <c:v>1.05301</c:v>
                </c:pt>
                <c:pt idx="417">
                  <c:v>1.0548999999999953</c:v>
                </c:pt>
                <c:pt idx="418">
                  <c:v>1.0532999999999948</c:v>
                </c:pt>
                <c:pt idx="419">
                  <c:v>1.0482499999999999</c:v>
                </c:pt>
                <c:pt idx="420">
                  <c:v>1.0414999999999945</c:v>
                </c:pt>
                <c:pt idx="421">
                  <c:v>1.0521100000000001</c:v>
                </c:pt>
                <c:pt idx="422">
                  <c:v>1.05525</c:v>
                </c:pt>
                <c:pt idx="423">
                  <c:v>1.05464</c:v>
                </c:pt>
                <c:pt idx="424">
                  <c:v>1.0512899999999998</c:v>
                </c:pt>
                <c:pt idx="425">
                  <c:v>1.0547599999999999</c:v>
                </c:pt>
                <c:pt idx="426">
                  <c:v>1.0505599999999999</c:v>
                </c:pt>
                <c:pt idx="427">
                  <c:v>1.04501</c:v>
                </c:pt>
                <c:pt idx="428">
                  <c:v>1.0575399999999948</c:v>
                </c:pt>
                <c:pt idx="429">
                  <c:v>1.0663</c:v>
                </c:pt>
                <c:pt idx="430">
                  <c:v>1.05423</c:v>
                </c:pt>
                <c:pt idx="431">
                  <c:v>1.0522199999999999</c:v>
                </c:pt>
                <c:pt idx="432">
                  <c:v>1.05521</c:v>
                </c:pt>
                <c:pt idx="433">
                  <c:v>1.0537899999999998</c:v>
                </c:pt>
                <c:pt idx="434">
                  <c:v>1.06507</c:v>
                </c:pt>
                <c:pt idx="435">
                  <c:v>1.0712899999999999</c:v>
                </c:pt>
                <c:pt idx="436">
                  <c:v>1.0725499999999999</c:v>
                </c:pt>
                <c:pt idx="437">
                  <c:v>1.06558</c:v>
                </c:pt>
                <c:pt idx="438">
                  <c:v>1.0549500000000001</c:v>
                </c:pt>
                <c:pt idx="439">
                  <c:v>1.0644</c:v>
                </c:pt>
                <c:pt idx="440">
                  <c:v>1.0674999999999948</c:v>
                </c:pt>
                <c:pt idx="441">
                  <c:v>1.06715</c:v>
                </c:pt>
                <c:pt idx="442">
                  <c:v>1.0681099999999999</c:v>
                </c:pt>
                <c:pt idx="443">
                  <c:v>1.05864</c:v>
                </c:pt>
                <c:pt idx="444">
                  <c:v>1.0580099999999999</c:v>
                </c:pt>
                <c:pt idx="445">
                  <c:v>1.0688899999999999</c:v>
                </c:pt>
                <c:pt idx="446">
                  <c:v>1.06741</c:v>
                </c:pt>
                <c:pt idx="447">
                  <c:v>1.0613699999999948</c:v>
                </c:pt>
                <c:pt idx="448">
                  <c:v>1.06609</c:v>
                </c:pt>
                <c:pt idx="449">
                  <c:v>1.0604</c:v>
                </c:pt>
                <c:pt idx="450">
                  <c:v>1.0645800000000001</c:v>
                </c:pt>
                <c:pt idx="451">
                  <c:v>1.0624100000000001</c:v>
                </c:pt>
                <c:pt idx="452">
                  <c:v>1.06914</c:v>
                </c:pt>
                <c:pt idx="453">
                  <c:v>1.0647</c:v>
                </c:pt>
                <c:pt idx="454">
                  <c:v>1.0740400000000001</c:v>
                </c:pt>
                <c:pt idx="455">
                  <c:v>1.0675299999999945</c:v>
                </c:pt>
                <c:pt idx="456">
                  <c:v>1.0711599999999999</c:v>
                </c:pt>
                <c:pt idx="457">
                  <c:v>1.07304</c:v>
                </c:pt>
                <c:pt idx="458">
                  <c:v>1.0664</c:v>
                </c:pt>
                <c:pt idx="459">
                  <c:v>1.0613199999999998</c:v>
                </c:pt>
                <c:pt idx="460">
                  <c:v>1.0618799999999953</c:v>
                </c:pt>
                <c:pt idx="461">
                  <c:v>1.0750599999999999</c:v>
                </c:pt>
                <c:pt idx="462">
                  <c:v>1.07711</c:v>
                </c:pt>
                <c:pt idx="463">
                  <c:v>1.0694199999999998</c:v>
                </c:pt>
                <c:pt idx="464">
                  <c:v>1.0455399999999948</c:v>
                </c:pt>
                <c:pt idx="465">
                  <c:v>1.0611599999999999</c:v>
                </c:pt>
                <c:pt idx="466">
                  <c:v>1.0780700000000001</c:v>
                </c:pt>
                <c:pt idx="467">
                  <c:v>1.0961399999999999</c:v>
                </c:pt>
                <c:pt idx="468">
                  <c:v>1.0538799999999953</c:v>
                </c:pt>
                <c:pt idx="469">
                  <c:v>1.0588199999999999</c:v>
                </c:pt>
                <c:pt idx="470">
                  <c:v>1.08087</c:v>
                </c:pt>
                <c:pt idx="471">
                  <c:v>1.06223</c:v>
                </c:pt>
                <c:pt idx="472">
                  <c:v>1.06101</c:v>
                </c:pt>
                <c:pt idx="473">
                  <c:v>1.06355</c:v>
                </c:pt>
                <c:pt idx="474">
                  <c:v>1.05091</c:v>
                </c:pt>
                <c:pt idx="475">
                  <c:v>1.0758299999999943</c:v>
                </c:pt>
                <c:pt idx="476">
                  <c:v>1.07467</c:v>
                </c:pt>
                <c:pt idx="477">
                  <c:v>1.06488</c:v>
                </c:pt>
                <c:pt idx="478">
                  <c:v>1.07325</c:v>
                </c:pt>
                <c:pt idx="479">
                  <c:v>1.0807100000000001</c:v>
                </c:pt>
                <c:pt idx="480">
                  <c:v>1.07436</c:v>
                </c:pt>
                <c:pt idx="481">
                  <c:v>1.0813599999999999</c:v>
                </c:pt>
                <c:pt idx="482">
                  <c:v>1.0787500000000001</c:v>
                </c:pt>
                <c:pt idx="483">
                  <c:v>1.07131</c:v>
                </c:pt>
                <c:pt idx="484">
                  <c:v>1.0801400000000001</c:v>
                </c:pt>
                <c:pt idx="485">
                  <c:v>1.0675199999999998</c:v>
                </c:pt>
                <c:pt idx="486">
                  <c:v>1.0803</c:v>
                </c:pt>
                <c:pt idx="487">
                  <c:v>1.0706100000000001</c:v>
                </c:pt>
                <c:pt idx="488">
                  <c:v>1.0797999999999945</c:v>
                </c:pt>
                <c:pt idx="489">
                  <c:v>1.0797999999999945</c:v>
                </c:pt>
                <c:pt idx="490">
                  <c:v>1.0787500000000001</c:v>
                </c:pt>
                <c:pt idx="491">
                  <c:v>1.0896699999999948</c:v>
                </c:pt>
                <c:pt idx="492">
                  <c:v>1.0787500000000001</c:v>
                </c:pt>
                <c:pt idx="493">
                  <c:v>1.08968</c:v>
                </c:pt>
                <c:pt idx="494">
                  <c:v>1.0739099999999948</c:v>
                </c:pt>
                <c:pt idx="495">
                  <c:v>1.08358</c:v>
                </c:pt>
                <c:pt idx="496">
                  <c:v>1.09988</c:v>
                </c:pt>
                <c:pt idx="497">
                  <c:v>1.0801400000000001</c:v>
                </c:pt>
                <c:pt idx="498">
                  <c:v>1.1065</c:v>
                </c:pt>
                <c:pt idx="499">
                  <c:v>1.0801400000000001</c:v>
                </c:pt>
                <c:pt idx="500">
                  <c:v>1.0986</c:v>
                </c:pt>
                <c:pt idx="501">
                  <c:v>1.0797999999999945</c:v>
                </c:pt>
                <c:pt idx="502">
                  <c:v>1.0831199999999999</c:v>
                </c:pt>
                <c:pt idx="503">
                  <c:v>1.0911</c:v>
                </c:pt>
                <c:pt idx="504">
                  <c:v>1.08033</c:v>
                </c:pt>
                <c:pt idx="505">
                  <c:v>1.0825199999999999</c:v>
                </c:pt>
                <c:pt idx="506">
                  <c:v>1.0843799999999999</c:v>
                </c:pt>
                <c:pt idx="507">
                  <c:v>1.07646</c:v>
                </c:pt>
                <c:pt idx="508">
                  <c:v>1.06958</c:v>
                </c:pt>
                <c:pt idx="509">
                  <c:v>1.0717899999999998</c:v>
                </c:pt>
                <c:pt idx="510">
                  <c:v>1.07501</c:v>
                </c:pt>
                <c:pt idx="511">
                  <c:v>1.0767</c:v>
                </c:pt>
                <c:pt idx="512">
                  <c:v>1.08077</c:v>
                </c:pt>
                <c:pt idx="513">
                  <c:v>1.0780799999999999</c:v>
                </c:pt>
                <c:pt idx="514">
                  <c:v>1.08345</c:v>
                </c:pt>
                <c:pt idx="515">
                  <c:v>1.0769</c:v>
                </c:pt>
                <c:pt idx="516">
                  <c:v>1.0504599999999999</c:v>
                </c:pt>
                <c:pt idx="517">
                  <c:v>1.0790199999999999</c:v>
                </c:pt>
                <c:pt idx="518">
                  <c:v>1.08806</c:v>
                </c:pt>
                <c:pt idx="519">
                  <c:v>1.07294</c:v>
                </c:pt>
                <c:pt idx="520">
                  <c:v>1.0610199999999999</c:v>
                </c:pt>
                <c:pt idx="521">
                  <c:v>1.0791599999999999</c:v>
                </c:pt>
                <c:pt idx="522">
                  <c:v>1.0839599999999998</c:v>
                </c:pt>
                <c:pt idx="523">
                  <c:v>1.07958</c:v>
                </c:pt>
                <c:pt idx="524">
                  <c:v>1.0549299999999948</c:v>
                </c:pt>
                <c:pt idx="525">
                  <c:v>1.07629</c:v>
                </c:pt>
                <c:pt idx="526">
                  <c:v>1.0497599999999998</c:v>
                </c:pt>
                <c:pt idx="527">
                  <c:v>1.0656899999999998</c:v>
                </c:pt>
                <c:pt idx="528">
                  <c:v>1.0706</c:v>
                </c:pt>
                <c:pt idx="529">
                  <c:v>1.0883700000000001</c:v>
                </c:pt>
                <c:pt idx="530">
                  <c:v>1.0750999999999953</c:v>
                </c:pt>
                <c:pt idx="531">
                  <c:v>1.07315</c:v>
                </c:pt>
                <c:pt idx="532">
                  <c:v>1.0769</c:v>
                </c:pt>
                <c:pt idx="533">
                  <c:v>1.0658399999999948</c:v>
                </c:pt>
                <c:pt idx="534">
                  <c:v>1.07487</c:v>
                </c:pt>
                <c:pt idx="535">
                  <c:v>1.06765</c:v>
                </c:pt>
                <c:pt idx="536">
                  <c:v>1.0752899999999999</c:v>
                </c:pt>
                <c:pt idx="537">
                  <c:v>1.0791500000000001</c:v>
                </c:pt>
                <c:pt idx="538">
                  <c:v>1.0690599999999999</c:v>
                </c:pt>
                <c:pt idx="539">
                  <c:v>1.0763400000000001</c:v>
                </c:pt>
                <c:pt idx="540">
                  <c:v>1.071639999999995</c:v>
                </c:pt>
                <c:pt idx="541">
                  <c:v>1.06837</c:v>
                </c:pt>
                <c:pt idx="542">
                  <c:v>1.08866</c:v>
                </c:pt>
                <c:pt idx="543">
                  <c:v>1.08358</c:v>
                </c:pt>
                <c:pt idx="544">
                  <c:v>1.0749899999999999</c:v>
                </c:pt>
                <c:pt idx="545">
                  <c:v>1.0767500000000001</c:v>
                </c:pt>
                <c:pt idx="546">
                  <c:v>1.0734199999999998</c:v>
                </c:pt>
                <c:pt idx="547">
                  <c:v>1.05867</c:v>
                </c:pt>
                <c:pt idx="548">
                  <c:v>1.05538</c:v>
                </c:pt>
                <c:pt idx="549">
                  <c:v>1.0676899999999998</c:v>
                </c:pt>
                <c:pt idx="550">
                  <c:v>1.0793899999999998</c:v>
                </c:pt>
                <c:pt idx="551">
                  <c:v>1.07931</c:v>
                </c:pt>
                <c:pt idx="552">
                  <c:v>1.0785499999999999</c:v>
                </c:pt>
                <c:pt idx="553">
                  <c:v>1.0784899999999999</c:v>
                </c:pt>
                <c:pt idx="554">
                  <c:v>1.08178</c:v>
                </c:pt>
                <c:pt idx="555">
                  <c:v>1.08019</c:v>
                </c:pt>
                <c:pt idx="556">
                  <c:v>1.0672999999999948</c:v>
                </c:pt>
                <c:pt idx="557">
                  <c:v>1.0730199999999999</c:v>
                </c:pt>
                <c:pt idx="558">
                  <c:v>1.0623899999999999</c:v>
                </c:pt>
                <c:pt idx="559">
                  <c:v>1.0637799999999953</c:v>
                </c:pt>
                <c:pt idx="560">
                  <c:v>1.0704400000000001</c:v>
                </c:pt>
                <c:pt idx="561">
                  <c:v>1.0743199999999999</c:v>
                </c:pt>
                <c:pt idx="562">
                  <c:v>1.0648599999999999</c:v>
                </c:pt>
                <c:pt idx="563">
                  <c:v>1.06748</c:v>
                </c:pt>
                <c:pt idx="564">
                  <c:v>1.0696099999999953</c:v>
                </c:pt>
                <c:pt idx="565">
                  <c:v>1.0801499999999999</c:v>
                </c:pt>
                <c:pt idx="566">
                  <c:v>1.0796399999999953</c:v>
                </c:pt>
                <c:pt idx="567">
                  <c:v>1.0601400000000001</c:v>
                </c:pt>
                <c:pt idx="568">
                  <c:v>1.0933599999999999</c:v>
                </c:pt>
                <c:pt idx="569">
                  <c:v>1.0972899999999999</c:v>
                </c:pt>
                <c:pt idx="570">
                  <c:v>1.08701</c:v>
                </c:pt>
                <c:pt idx="571">
                  <c:v>1.0958299999999945</c:v>
                </c:pt>
                <c:pt idx="572">
                  <c:v>1.0696999999999945</c:v>
                </c:pt>
                <c:pt idx="573">
                  <c:v>1.07463</c:v>
                </c:pt>
                <c:pt idx="574">
                  <c:v>1.06735</c:v>
                </c:pt>
                <c:pt idx="575">
                  <c:v>1.0828100000000001</c:v>
                </c:pt>
                <c:pt idx="576">
                  <c:v>1.0891</c:v>
                </c:pt>
                <c:pt idx="577">
                  <c:v>1.09809</c:v>
                </c:pt>
                <c:pt idx="578">
                  <c:v>1.0844100000000001</c:v>
                </c:pt>
                <c:pt idx="579">
                  <c:v>1.0737599999999998</c:v>
                </c:pt>
                <c:pt idx="580">
                  <c:v>1.06898</c:v>
                </c:pt>
                <c:pt idx="581">
                  <c:v>1.07155</c:v>
                </c:pt>
                <c:pt idx="582">
                  <c:v>1.0755199999999998</c:v>
                </c:pt>
                <c:pt idx="583">
                  <c:v>1.06677</c:v>
                </c:pt>
                <c:pt idx="584">
                  <c:v>1.0684499999999999</c:v>
                </c:pt>
                <c:pt idx="585">
                  <c:v>1.0910199999999999</c:v>
                </c:pt>
                <c:pt idx="586">
                  <c:v>1.0759599999999998</c:v>
                </c:pt>
                <c:pt idx="587">
                  <c:v>1.0793599999999999</c:v>
                </c:pt>
                <c:pt idx="588">
                  <c:v>1.0748800000000001</c:v>
                </c:pt>
                <c:pt idx="589">
                  <c:v>1.0764899999999999</c:v>
                </c:pt>
                <c:pt idx="590">
                  <c:v>1.0906899999999999</c:v>
                </c:pt>
                <c:pt idx="591">
                  <c:v>1.0997899999999998</c:v>
                </c:pt>
                <c:pt idx="592">
                  <c:v>1.0959099999999953</c:v>
                </c:pt>
                <c:pt idx="593">
                  <c:v>1.07308</c:v>
                </c:pt>
                <c:pt idx="594">
                  <c:v>1.0812599999999999</c:v>
                </c:pt>
                <c:pt idx="595">
                  <c:v>1.0876599999999998</c:v>
                </c:pt>
                <c:pt idx="596">
                  <c:v>1.08277</c:v>
                </c:pt>
                <c:pt idx="597">
                  <c:v>1.0793899999999998</c:v>
                </c:pt>
                <c:pt idx="598">
                  <c:v>1.0793299999999948</c:v>
                </c:pt>
                <c:pt idx="599">
                  <c:v>1.0779699999999945</c:v>
                </c:pt>
                <c:pt idx="600">
                  <c:v>1.0742400000000001</c:v>
                </c:pt>
                <c:pt idx="601">
                  <c:v>1.0818899999999998</c:v>
                </c:pt>
                <c:pt idx="602">
                  <c:v>1.0931999999999953</c:v>
                </c:pt>
                <c:pt idx="603">
                  <c:v>1.0942099999999999</c:v>
                </c:pt>
                <c:pt idx="604">
                  <c:v>1.0868599999999999</c:v>
                </c:pt>
                <c:pt idx="605">
                  <c:v>1.0840000000000001</c:v>
                </c:pt>
                <c:pt idx="606">
                  <c:v>1.0859299999999943</c:v>
                </c:pt>
                <c:pt idx="607">
                  <c:v>1.0942400000000001</c:v>
                </c:pt>
                <c:pt idx="608">
                  <c:v>1.10137</c:v>
                </c:pt>
                <c:pt idx="609">
                  <c:v>1.10947</c:v>
                </c:pt>
                <c:pt idx="610">
                  <c:v>1.09561</c:v>
                </c:pt>
                <c:pt idx="611">
                  <c:v>1.0678799999999953</c:v>
                </c:pt>
                <c:pt idx="612">
                  <c:v>1.0959299999999943</c:v>
                </c:pt>
                <c:pt idx="613">
                  <c:v>1.0885899999999999</c:v>
                </c:pt>
                <c:pt idx="614">
                  <c:v>1.0978699999999948</c:v>
                </c:pt>
                <c:pt idx="615">
                  <c:v>1.0873699999999953</c:v>
                </c:pt>
                <c:pt idx="616">
                  <c:v>1.085</c:v>
                </c:pt>
                <c:pt idx="617">
                  <c:v>1.0791599999999999</c:v>
                </c:pt>
                <c:pt idx="618">
                  <c:v>1.0940099999999999</c:v>
                </c:pt>
                <c:pt idx="619">
                  <c:v>1.1003000000000001</c:v>
                </c:pt>
                <c:pt idx="620">
                  <c:v>1.1028899999999999</c:v>
                </c:pt>
                <c:pt idx="621">
                  <c:v>1.0858599999999998</c:v>
                </c:pt>
                <c:pt idx="622">
                  <c:v>1.1123700000000001</c:v>
                </c:pt>
                <c:pt idx="623">
                  <c:v>1.0872899999999999</c:v>
                </c:pt>
                <c:pt idx="624">
                  <c:v>1.09009</c:v>
                </c:pt>
                <c:pt idx="625">
                  <c:v>1.0854699999999953</c:v>
                </c:pt>
                <c:pt idx="626">
                  <c:v>1.0921099999999999</c:v>
                </c:pt>
                <c:pt idx="627">
                  <c:v>1.0910199999999999</c:v>
                </c:pt>
                <c:pt idx="628">
                  <c:v>1.0785499999999999</c:v>
                </c:pt>
                <c:pt idx="629">
                  <c:v>1.08745</c:v>
                </c:pt>
                <c:pt idx="630">
                  <c:v>1.08535</c:v>
                </c:pt>
                <c:pt idx="631">
                  <c:v>1.1092199999999999</c:v>
                </c:pt>
                <c:pt idx="632">
                  <c:v>1.085529999999995</c:v>
                </c:pt>
                <c:pt idx="633">
                  <c:v>1.0792599999999999</c:v>
                </c:pt>
                <c:pt idx="634">
                  <c:v>1.0645100000000001</c:v>
                </c:pt>
                <c:pt idx="635">
                  <c:v>1.07958</c:v>
                </c:pt>
                <c:pt idx="636">
                  <c:v>1.1022000000000001</c:v>
                </c:pt>
                <c:pt idx="637">
                  <c:v>1.10456</c:v>
                </c:pt>
                <c:pt idx="638">
                  <c:v>1.0898399999999948</c:v>
                </c:pt>
                <c:pt idx="639">
                  <c:v>1.09284</c:v>
                </c:pt>
                <c:pt idx="640">
                  <c:v>1.0876199999999998</c:v>
                </c:pt>
                <c:pt idx="641">
                  <c:v>1.09087</c:v>
                </c:pt>
                <c:pt idx="642">
                  <c:v>1.1107499999999999</c:v>
                </c:pt>
                <c:pt idx="643">
                  <c:v>1.11541</c:v>
                </c:pt>
                <c:pt idx="644">
                  <c:v>1.1137599999999999</c:v>
                </c:pt>
                <c:pt idx="645">
                  <c:v>1.1104499999999999</c:v>
                </c:pt>
                <c:pt idx="646">
                  <c:v>1.09301</c:v>
                </c:pt>
                <c:pt idx="647">
                  <c:v>1.0832299999999948</c:v>
                </c:pt>
                <c:pt idx="648">
                  <c:v>1.09084</c:v>
                </c:pt>
                <c:pt idx="649">
                  <c:v>1.09717</c:v>
                </c:pt>
                <c:pt idx="650">
                  <c:v>1.09212</c:v>
                </c:pt>
                <c:pt idx="651">
                  <c:v>1.07911</c:v>
                </c:pt>
                <c:pt idx="652">
                  <c:v>1.08338</c:v>
                </c:pt>
                <c:pt idx="653">
                  <c:v>1.0971299999999953</c:v>
                </c:pt>
                <c:pt idx="654">
                  <c:v>1.0922000000000001</c:v>
                </c:pt>
                <c:pt idx="655">
                  <c:v>1.0874199999999998</c:v>
                </c:pt>
                <c:pt idx="656">
                  <c:v>1.0892199999999999</c:v>
                </c:pt>
                <c:pt idx="657">
                  <c:v>1.0798999999999945</c:v>
                </c:pt>
                <c:pt idx="658">
                  <c:v>1.0706500000000001</c:v>
                </c:pt>
                <c:pt idx="659">
                  <c:v>1.0703400000000001</c:v>
                </c:pt>
                <c:pt idx="660">
                  <c:v>1.09137</c:v>
                </c:pt>
                <c:pt idx="661">
                  <c:v>1.06785</c:v>
                </c:pt>
                <c:pt idx="662">
                  <c:v>1.08351</c:v>
                </c:pt>
                <c:pt idx="663">
                  <c:v>1.08674</c:v>
                </c:pt>
                <c:pt idx="664">
                  <c:v>1.09639</c:v>
                </c:pt>
                <c:pt idx="665">
                  <c:v>1.09453</c:v>
                </c:pt>
                <c:pt idx="666">
                  <c:v>1.0921000000000001</c:v>
                </c:pt>
                <c:pt idx="667">
                  <c:v>1.0693699999999953</c:v>
                </c:pt>
                <c:pt idx="668">
                  <c:v>1.1027400000000001</c:v>
                </c:pt>
                <c:pt idx="669">
                  <c:v>1.11612</c:v>
                </c:pt>
                <c:pt idx="670">
                  <c:v>1.0933899999999999</c:v>
                </c:pt>
                <c:pt idx="671">
                  <c:v>1.08863</c:v>
                </c:pt>
                <c:pt idx="672">
                  <c:v>1.0945400000000001</c:v>
                </c:pt>
                <c:pt idx="673">
                  <c:v>1.1070599999999999</c:v>
                </c:pt>
                <c:pt idx="674">
                  <c:v>1.08863</c:v>
                </c:pt>
                <c:pt idx="675">
                  <c:v>1.10118</c:v>
                </c:pt>
                <c:pt idx="676">
                  <c:v>1.0772599999999999</c:v>
                </c:pt>
                <c:pt idx="677">
                  <c:v>1.09551</c:v>
                </c:pt>
                <c:pt idx="678">
                  <c:v>1.1111800000000001</c:v>
                </c:pt>
                <c:pt idx="679">
                  <c:v>1.0876599999999998</c:v>
                </c:pt>
                <c:pt idx="680">
                  <c:v>1.0933899999999999</c:v>
                </c:pt>
                <c:pt idx="681">
                  <c:v>1.0933899999999999</c:v>
                </c:pt>
                <c:pt idx="682">
                  <c:v>1.0807500000000001</c:v>
                </c:pt>
                <c:pt idx="683">
                  <c:v>1.08541</c:v>
                </c:pt>
                <c:pt idx="684">
                  <c:v>1.10273</c:v>
                </c:pt>
                <c:pt idx="685">
                  <c:v>1.0946100000000001</c:v>
                </c:pt>
                <c:pt idx="686">
                  <c:v>1.0856699999999948</c:v>
                </c:pt>
                <c:pt idx="687">
                  <c:v>1.0873999999999948</c:v>
                </c:pt>
                <c:pt idx="688">
                  <c:v>1.0960700000000001</c:v>
                </c:pt>
                <c:pt idx="689">
                  <c:v>1.08453</c:v>
                </c:pt>
                <c:pt idx="690">
                  <c:v>1.0705899999999999</c:v>
                </c:pt>
                <c:pt idx="691">
                  <c:v>1.07944</c:v>
                </c:pt>
                <c:pt idx="692">
                  <c:v>1.0927100000000001</c:v>
                </c:pt>
                <c:pt idx="693">
                  <c:v>1.0963799999999999</c:v>
                </c:pt>
                <c:pt idx="694">
                  <c:v>1.1029899999999999</c:v>
                </c:pt>
                <c:pt idx="695">
                  <c:v>1.1087400000000001</c:v>
                </c:pt>
                <c:pt idx="696">
                  <c:v>1.09528</c:v>
                </c:pt>
                <c:pt idx="697">
                  <c:v>1.09565</c:v>
                </c:pt>
                <c:pt idx="698">
                  <c:v>1.0868100000000001</c:v>
                </c:pt>
                <c:pt idx="699">
                  <c:v>1.0952999999999953</c:v>
                </c:pt>
                <c:pt idx="700">
                  <c:v>1.0756299999999945</c:v>
                </c:pt>
                <c:pt idx="701">
                  <c:v>1.0721700000000001</c:v>
                </c:pt>
                <c:pt idx="702">
                  <c:v>1.0871999999999953</c:v>
                </c:pt>
                <c:pt idx="703">
                  <c:v>1.079299999999995</c:v>
                </c:pt>
                <c:pt idx="704">
                  <c:v>1.0849800000000001</c:v>
                </c:pt>
                <c:pt idx="705">
                  <c:v>1.0988599999999999</c:v>
                </c:pt>
                <c:pt idx="706">
                  <c:v>1.08158</c:v>
                </c:pt>
                <c:pt idx="707">
                  <c:v>1.0791500000000001</c:v>
                </c:pt>
                <c:pt idx="708">
                  <c:v>1.09345</c:v>
                </c:pt>
                <c:pt idx="709">
                  <c:v>1.1003499999999999</c:v>
                </c:pt>
                <c:pt idx="710">
                  <c:v>1.07277</c:v>
                </c:pt>
                <c:pt idx="711">
                  <c:v>1.0785400000000001</c:v>
                </c:pt>
                <c:pt idx="712">
                  <c:v>1.0809</c:v>
                </c:pt>
                <c:pt idx="713">
                  <c:v>1.0808800000000001</c:v>
                </c:pt>
                <c:pt idx="714">
                  <c:v>1.07718</c:v>
                </c:pt>
                <c:pt idx="715">
                  <c:v>1.0857199999999998</c:v>
                </c:pt>
                <c:pt idx="716">
                  <c:v>1.07918</c:v>
                </c:pt>
                <c:pt idx="717">
                  <c:v>1.09178</c:v>
                </c:pt>
                <c:pt idx="718">
                  <c:v>1.0817699999999948</c:v>
                </c:pt>
                <c:pt idx="719">
                  <c:v>1.0767100000000001</c:v>
                </c:pt>
                <c:pt idx="720">
                  <c:v>1.06351</c:v>
                </c:pt>
                <c:pt idx="721">
                  <c:v>1.0808800000000001</c:v>
                </c:pt>
                <c:pt idx="722">
                  <c:v>1.06806</c:v>
                </c:pt>
                <c:pt idx="723">
                  <c:v>1.0797199999999998</c:v>
                </c:pt>
                <c:pt idx="724">
                  <c:v>1.07918</c:v>
                </c:pt>
                <c:pt idx="725">
                  <c:v>1.07918</c:v>
                </c:pt>
                <c:pt idx="726">
                  <c:v>1.0797199999999998</c:v>
                </c:pt>
                <c:pt idx="727">
                  <c:v>1.0797199999999998</c:v>
                </c:pt>
                <c:pt idx="728">
                  <c:v>1.07918</c:v>
                </c:pt>
                <c:pt idx="729">
                  <c:v>1.0989800000000001</c:v>
                </c:pt>
                <c:pt idx="730">
                  <c:v>1.0797199999999998</c:v>
                </c:pt>
                <c:pt idx="731">
                  <c:v>1.0797199999999998</c:v>
                </c:pt>
                <c:pt idx="732">
                  <c:v>1.1016699999999953</c:v>
                </c:pt>
                <c:pt idx="733">
                  <c:v>1.07718</c:v>
                </c:pt>
                <c:pt idx="734">
                  <c:v>1.0767100000000001</c:v>
                </c:pt>
                <c:pt idx="735">
                  <c:v>1.0719899999999998</c:v>
                </c:pt>
                <c:pt idx="736">
                  <c:v>1.06806</c:v>
                </c:pt>
                <c:pt idx="737">
                  <c:v>1.06351</c:v>
                </c:pt>
                <c:pt idx="738">
                  <c:v>1.06351</c:v>
                </c:pt>
                <c:pt idx="739">
                  <c:v>1.06351</c:v>
                </c:pt>
                <c:pt idx="740">
                  <c:v>1.06806</c:v>
                </c:pt>
                <c:pt idx="741">
                  <c:v>1.06806</c:v>
                </c:pt>
                <c:pt idx="742">
                  <c:v>1.0719899999999998</c:v>
                </c:pt>
                <c:pt idx="743">
                  <c:v>1.0797199999999998</c:v>
                </c:pt>
                <c:pt idx="744">
                  <c:v>1.0797199999999998</c:v>
                </c:pt>
                <c:pt idx="745">
                  <c:v>1.0901000000000001</c:v>
                </c:pt>
                <c:pt idx="746">
                  <c:v>1.1109</c:v>
                </c:pt>
                <c:pt idx="747">
                  <c:v>1.0719899999999998</c:v>
                </c:pt>
                <c:pt idx="748">
                  <c:v>1.10164</c:v>
                </c:pt>
                <c:pt idx="749">
                  <c:v>1.0901000000000001</c:v>
                </c:pt>
                <c:pt idx="750">
                  <c:v>1.0732199999999998</c:v>
                </c:pt>
                <c:pt idx="751">
                  <c:v>1.0774899999999998</c:v>
                </c:pt>
                <c:pt idx="752">
                  <c:v>1.0600499999999999</c:v>
                </c:pt>
                <c:pt idx="753">
                  <c:v>1.06246</c:v>
                </c:pt>
                <c:pt idx="754">
                  <c:v>1.0514899999999998</c:v>
                </c:pt>
                <c:pt idx="755">
                  <c:v>1.0719899999999998</c:v>
                </c:pt>
                <c:pt idx="756">
                  <c:v>1.0719899999999998</c:v>
                </c:pt>
                <c:pt idx="757">
                  <c:v>1.0719899999999998</c:v>
                </c:pt>
                <c:pt idx="758">
                  <c:v>1.0732199999999998</c:v>
                </c:pt>
                <c:pt idx="759">
                  <c:v>1.0929</c:v>
                </c:pt>
                <c:pt idx="760">
                  <c:v>1.06741</c:v>
                </c:pt>
                <c:pt idx="761">
                  <c:v>1.10171</c:v>
                </c:pt>
                <c:pt idx="762">
                  <c:v>1.10395</c:v>
                </c:pt>
                <c:pt idx="763">
                  <c:v>1.0608599999999999</c:v>
                </c:pt>
                <c:pt idx="764">
                  <c:v>1.0907100000000001</c:v>
                </c:pt>
                <c:pt idx="765">
                  <c:v>1.0713299999999948</c:v>
                </c:pt>
                <c:pt idx="766">
                  <c:v>1.0794599999999999</c:v>
                </c:pt>
                <c:pt idx="767">
                  <c:v>1.1026499999999999</c:v>
                </c:pt>
                <c:pt idx="768">
                  <c:v>1.08673</c:v>
                </c:pt>
                <c:pt idx="769">
                  <c:v>1.0732199999999998</c:v>
                </c:pt>
                <c:pt idx="770">
                  <c:v>1.0774899999999998</c:v>
                </c:pt>
                <c:pt idx="771">
                  <c:v>1.0709599999999999</c:v>
                </c:pt>
                <c:pt idx="772">
                  <c:v>1.1127899999999999</c:v>
                </c:pt>
                <c:pt idx="773">
                  <c:v>1.0964700000000001</c:v>
                </c:pt>
                <c:pt idx="774">
                  <c:v>1.09195</c:v>
                </c:pt>
                <c:pt idx="775">
                  <c:v>1.0956699999999948</c:v>
                </c:pt>
                <c:pt idx="776">
                  <c:v>1.08673</c:v>
                </c:pt>
                <c:pt idx="777">
                  <c:v>1.0951599999999999</c:v>
                </c:pt>
              </c:numCache>
            </c:numRef>
          </c:yVal>
          <c:smooth val="1"/>
        </c:ser>
        <c:axId val="50581504"/>
        <c:axId val="50696960"/>
      </c:scatterChart>
      <c:valAx>
        <c:axId val="50581504"/>
        <c:scaling>
          <c:orientation val="minMax"/>
        </c:scaling>
        <c:axPos val="b"/>
        <c:numFmt formatCode="General" sourceLinked="1"/>
        <c:tickLblPos val="nextTo"/>
        <c:crossAx val="50696960"/>
        <c:crosses val="autoZero"/>
        <c:crossBetween val="midCat"/>
      </c:valAx>
      <c:valAx>
        <c:axId val="50696960"/>
        <c:scaling>
          <c:orientation val="minMax"/>
        </c:scaling>
        <c:axPos val="l"/>
        <c:majorGridlines/>
        <c:numFmt formatCode="General" sourceLinked="1"/>
        <c:tickLblPos val="nextTo"/>
        <c:crossAx val="5058150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7945465897296737"/>
          <c:y val="0.28141934387467865"/>
          <c:w val="0.12054534102703263"/>
          <c:h val="0.11279711078137686"/>
        </c:manualLayout>
      </c:layout>
      <c:spPr>
        <a:ln w="19050"/>
      </c:spPr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AC9DC4-9386-4B40-8A8E-D49B3A32FA86}" type="datetimeFigureOut">
              <a:rPr lang="it-IT"/>
              <a:pPr>
                <a:defRPr/>
              </a:pPr>
              <a:t>05/05/2009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en-US" noProof="0" smtClean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A8C3146-48EE-4691-A23F-D3292F0FCEA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506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33AC795-9D57-4610-8F27-296C913602E2}" type="slidenum">
              <a:rPr lang="en-US" smtClean="0">
                <a:latin typeface="Arial" pitchFamily="34" charset="0"/>
                <a:cs typeface="Arial" pitchFamily="34" charset="0"/>
              </a:rPr>
              <a:pPr/>
              <a:t>1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8C3146-48EE-4691-A23F-D3292F0FCEA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17526C-C1F9-4014-84D7-7AD7895181CB}" type="slidenum">
              <a:rPr lang="it-IT"/>
              <a:pPr/>
              <a:t>11</a:t>
            </a:fld>
            <a:endParaRPr lang="it-IT"/>
          </a:p>
        </p:txBody>
      </p:sp>
      <p:sp>
        <p:nvSpPr>
          <p:cNvPr id="50178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102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81FD34-D9D8-4480-98C0-FB28BEB2B3E8}" type="slidenum">
              <a:rPr lang="it-IT"/>
              <a:pPr/>
              <a:t>12</a:t>
            </a:fld>
            <a:endParaRPr lang="it-IT"/>
          </a:p>
        </p:txBody>
      </p:sp>
      <p:sp>
        <p:nvSpPr>
          <p:cNvPr id="51202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102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939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35260C0-A530-43A0-811F-8E5CBD800B5D}" type="slidenum">
              <a:rPr lang="en-US" smtClean="0">
                <a:latin typeface="Arial" pitchFamily="34" charset="0"/>
                <a:cs typeface="Arial" pitchFamily="34" charset="0"/>
              </a:rPr>
              <a:pPr/>
              <a:t>13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it-IT" smtClean="0"/>
          </a:p>
        </p:txBody>
      </p:sp>
      <p:sp>
        <p:nvSpPr>
          <p:cNvPr id="6042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81BF783-BEC2-44A9-8260-8F7D8773CD55}" type="slidenum">
              <a:rPr lang="en-US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6451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51D3EC0-2D00-4365-BFD8-B584BC550C3C}" type="slidenum">
              <a:rPr lang="en-US" smtClean="0">
                <a:latin typeface="Arial" pitchFamily="34" charset="0"/>
                <a:cs typeface="Arial" pitchFamily="34" charset="0"/>
              </a:rPr>
              <a:pPr/>
              <a:t>15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6554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400C48D-961D-4643-92A8-73910D7AFCB7}" type="slidenum">
              <a:rPr lang="en-US" smtClean="0">
                <a:latin typeface="Arial" pitchFamily="34" charset="0"/>
                <a:cs typeface="Arial" pitchFamily="34" charset="0"/>
              </a:rPr>
              <a:pPr/>
              <a:t>16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it-IT" smtClean="0"/>
          </a:p>
        </p:txBody>
      </p:sp>
      <p:sp>
        <p:nvSpPr>
          <p:cNvPr id="6758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49E89FD-303D-422D-86B9-984D597A37E3}" type="slidenum">
              <a:rPr lang="en-US" smtClean="0">
                <a:latin typeface="Arial" pitchFamily="34" charset="0"/>
                <a:cs typeface="Arial" pitchFamily="34" charset="0"/>
              </a:rPr>
              <a:pPr/>
              <a:t>17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7885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DE9C379-8DA6-41EE-8AB0-D47835C2C5D4}" type="slidenum">
              <a:rPr lang="en-US" smtClean="0">
                <a:latin typeface="Arial" pitchFamily="34" charset="0"/>
                <a:cs typeface="Arial" pitchFamily="34" charset="0"/>
              </a:rPr>
              <a:pPr/>
              <a:t>18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it-IT" smtClean="0"/>
          </a:p>
        </p:txBody>
      </p:sp>
      <p:sp>
        <p:nvSpPr>
          <p:cNvPr id="4710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9D2367B-599E-45C3-93EF-F113B180272A}" type="slidenum">
              <a:rPr lang="en-US" smtClean="0">
                <a:latin typeface="Arial" pitchFamily="34" charset="0"/>
                <a:cs typeface="Arial" pitchFamily="34" charset="0"/>
              </a:rPr>
              <a:pPr/>
              <a:t>2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16C0CF0-9AAE-4F2F-A11B-12ABC1CBA999}" type="slidenum">
              <a:rPr lang="en-US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it-IT" smtClean="0"/>
          </a:p>
        </p:txBody>
      </p:sp>
      <p:sp>
        <p:nvSpPr>
          <p:cNvPr id="4915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82E8308-66E0-4E21-A739-600FDE3DA767}" type="slidenum">
              <a:rPr lang="en-US" smtClean="0">
                <a:latin typeface="Arial" pitchFamily="34" charset="0"/>
                <a:cs typeface="Arial" pitchFamily="34" charset="0"/>
              </a:rPr>
              <a:pPr/>
              <a:t>4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it-IT" smtClean="0"/>
          </a:p>
        </p:txBody>
      </p:sp>
      <p:sp>
        <p:nvSpPr>
          <p:cNvPr id="5018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0639B08-6282-4A49-AB6B-36EEC5EE241B}" type="slidenum">
              <a:rPr lang="en-US" smtClean="0">
                <a:latin typeface="Arial" pitchFamily="34" charset="0"/>
                <a:cs typeface="Arial" pitchFamily="34" charset="0"/>
              </a:rPr>
              <a:pPr/>
              <a:t>5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it-IT" smtClean="0"/>
          </a:p>
        </p:txBody>
      </p:sp>
      <p:sp>
        <p:nvSpPr>
          <p:cNvPr id="5325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288E855-0A11-4EDD-97E7-161352D5A29A}" type="slidenum">
              <a:rPr lang="en-US" smtClean="0">
                <a:latin typeface="Arial" pitchFamily="34" charset="0"/>
                <a:cs typeface="Arial" pitchFamily="34" charset="0"/>
              </a:rPr>
              <a:pPr/>
              <a:t>6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8C3146-48EE-4691-A23F-D3292F0FCEA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837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25815E1-EF27-4B36-AD58-DA8323F96013}" type="slidenum">
              <a:rPr lang="en-US" smtClean="0">
                <a:latin typeface="Arial" pitchFamily="34" charset="0"/>
                <a:cs typeface="Arial" pitchFamily="34" charset="0"/>
              </a:rPr>
              <a:pPr/>
              <a:t>8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9293D7-22CB-431F-A67A-C9442CE9F6BA}" type="slidenum">
              <a:rPr lang="it-IT"/>
              <a:pPr/>
              <a:t>9</a:t>
            </a:fld>
            <a:endParaRPr lang="it-IT"/>
          </a:p>
        </p:txBody>
      </p:sp>
      <p:sp>
        <p:nvSpPr>
          <p:cNvPr id="4915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102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826D3-9912-41EC-AF67-5005E6CFBFFB}" type="datetimeFigureOut">
              <a:rPr lang="it-IT"/>
              <a:pPr>
                <a:defRPr/>
              </a:pPr>
              <a:t>05/05/2009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Angioletta Cora dini 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EGU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DAC1B-9967-40A2-BB74-D59D0636187D}" type="datetimeFigureOut">
              <a:rPr lang="it-IT"/>
              <a:pPr>
                <a:defRPr/>
              </a:pPr>
              <a:t>05/05/2009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2FE87-311B-4FD8-833C-CE6FBAE501B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94339-CDFC-4270-A1A7-4482E716A023}" type="datetimeFigureOut">
              <a:rPr lang="it-IT"/>
              <a:pPr>
                <a:defRPr/>
              </a:pPr>
              <a:t>05/05/2009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8D4CC-1019-4447-918A-FB7CE284619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6985E-6329-4D2D-B9F4-B4DCCE2362E5}" type="datetimeFigureOut">
              <a:rPr lang="it-IT"/>
              <a:pPr>
                <a:defRPr/>
              </a:pPr>
              <a:t>05/05/2009</a:t>
            </a:fld>
            <a:r>
              <a:rPr lang="it-IT"/>
              <a:t> 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Angioletta </a:t>
            </a:r>
            <a:r>
              <a:rPr lang="en-US" err="1"/>
              <a:t>Coardini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EGU</a:t>
            </a:r>
            <a:fld id="{4500AB66-D329-4B12-A20A-CC98712E0E8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5DDA8-F0F6-41E7-883F-668227B8DE01}" type="datetimeFigureOut">
              <a:rPr lang="it-IT"/>
              <a:pPr>
                <a:defRPr/>
              </a:pPr>
              <a:t>05/05/2009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217D0-6305-4ED2-BE88-B38C3F04926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8D7CE-3765-42DB-B5DF-AA394E08C73E}" type="datetimeFigureOut">
              <a:rPr lang="it-IT"/>
              <a:pPr>
                <a:defRPr/>
              </a:pPr>
              <a:t>05/05/2009</a:t>
            </a:fld>
            <a:endParaRPr lang="en-US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3F9DD-9FA0-4DA2-AA1A-40EAC3E429DD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714876" y="1500174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24 -4 2009</a:t>
            </a: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Angioletta Coradini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EGU Vienna</a:t>
            </a:r>
            <a:fld id="{8CAC83EC-39F4-473F-85E9-ECBEBF376D4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24/4/2009</a:t>
            </a:r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Angioletta Coradini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EGU Vienna</a:t>
            </a:r>
            <a:fld id="{9625AC03-A56A-4656-A58C-8E6D4FA78FC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24-4-2009</a:t>
            </a:r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Angioletta Coradini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EGU Vienna</a:t>
            </a:r>
            <a:fld id="{EC5BCF07-55A8-4CFB-93EF-AFE79674FA58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>
                <a:solidFill>
                  <a:schemeClr val="tx2"/>
                </a:solidFill>
              </a:defRPr>
            </a:lvl2pPr>
            <a:lvl3pPr>
              <a:defRPr sz="24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24-4-2009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Angioletta. Coradini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EGU Vienna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24-4-2009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Angioletta Coradini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EGU Vienna</a:t>
            </a:r>
            <a:fld id="{FF01C990-E901-43C0-A4F9-282781FAA82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C648092-D250-4593-97B4-33C6769EBAAB}" type="datetimeFigureOut">
              <a:rPr lang="it-IT"/>
              <a:pPr>
                <a:defRPr/>
              </a:pPr>
              <a:t>05/05/2009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9DC69B7-6E9A-4AA7-9D09-04057E4F409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88" r:id="rId3"/>
    <p:sldLayoutId id="2147484089" r:id="rId4"/>
    <p:sldLayoutId id="2147484094" r:id="rId5"/>
    <p:sldLayoutId id="2147484095" r:id="rId6"/>
    <p:sldLayoutId id="2147484096" r:id="rId7"/>
    <p:sldLayoutId id="2147484097" r:id="rId8"/>
    <p:sldLayoutId id="2147484098" r:id="rId9"/>
    <p:sldLayoutId id="2147484090" r:id="rId10"/>
    <p:sldLayoutId id="214748409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2.png"/><Relationship Id="rId4" Type="http://schemas.openxmlformats.org/officeDocument/2006/relationships/image" Target="../media/image2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6.png"/><Relationship Id="rId4" Type="http://schemas.openxmlformats.org/officeDocument/2006/relationships/image" Target="../media/image25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Immagine 3" descr="locandinaA1.jpg"/>
          <p:cNvPicPr>
            <a:picLocks noChangeAspect="1"/>
          </p:cNvPicPr>
          <p:nvPr/>
        </p:nvPicPr>
        <p:blipFill>
          <a:blip r:embed="rId3"/>
          <a:srcRect l="11806" t="25917" r="14232" b="26076"/>
          <a:stretch>
            <a:fillRect/>
          </a:stretch>
        </p:blipFill>
        <p:spPr bwMode="auto">
          <a:xfrm>
            <a:off x="1142976" y="1571612"/>
            <a:ext cx="6929486" cy="5072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sellaDiTesto 5"/>
          <p:cNvSpPr txBox="1"/>
          <p:nvPr/>
        </p:nvSpPr>
        <p:spPr>
          <a:xfrm>
            <a:off x="0" y="0"/>
            <a:ext cx="9115425" cy="1600438"/>
          </a:xfrm>
          <a:prstGeom prst="rect">
            <a:avLst/>
          </a:prstGeom>
          <a:gradFill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Minor bodies observation from Earth and space: asteroid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(2867)Steins 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A. </a:t>
            </a:r>
            <a:r>
              <a:rPr lang="en-US" b="1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Coradini</a:t>
            </a:r>
            <a:r>
              <a:rPr lang="en-US" b="1" u="sng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, M.T. </a:t>
            </a:r>
            <a:r>
              <a:rPr lang="en-US" b="1" u="sng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Capria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, F. </a:t>
            </a:r>
            <a:r>
              <a:rPr lang="en-US" b="1" dirty="0" err="1">
                <a:solidFill>
                  <a:schemeClr val="accent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Capaccioni</a:t>
            </a:r>
            <a:r>
              <a:rPr lang="en-US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charset="0"/>
                <a:cs typeface="Arial" charset="0"/>
              </a:rPr>
              <a:t>, and the VIRTIS International Team</a:t>
            </a:r>
          </a:p>
        </p:txBody>
      </p:sp>
      <p:pic>
        <p:nvPicPr>
          <p:cNvPr id="9220" name="Picture 66" descr="virtis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15325" y="6000750"/>
            <a:ext cx="828675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1" name="Picture 1" descr="http://sci.esa.int/science-e-media/img/5c/steins_lightcurve_osiris_cruis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1714488"/>
            <a:ext cx="6786610" cy="4000528"/>
          </a:xfrm>
          <a:prstGeom prst="rect">
            <a:avLst/>
          </a:prstGeom>
          <a:noFill/>
        </p:spPr>
      </p:pic>
      <p:pic>
        <p:nvPicPr>
          <p:cNvPr id="56322" name="Picture 2" descr="http://sci.esa.int/science-e-media/images/blankposi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47625" cy="47625"/>
          </a:xfrm>
          <a:prstGeom prst="rect">
            <a:avLst/>
          </a:prstGeom>
          <a:noFill/>
        </p:spPr>
      </p:pic>
      <p:sp>
        <p:nvSpPr>
          <p:cNvPr id="6" name="Rectangle 12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gradFill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12700">
            <a:noFill/>
            <a:miter lim="800000"/>
            <a:headEnd/>
            <a:tailEnd/>
          </a:ln>
        </p:spPr>
        <p:txBody>
          <a:bodyPr lIns="0" tIns="0" rIns="40639" bIns="0" anchor="ctr"/>
          <a:lstStyle/>
          <a:p>
            <a:pPr marL="39688"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Lucida Grande" pitchFamily="64" charset="0"/>
                <a:cs typeface="Lucida Grande" pitchFamily="64" charset="0"/>
                <a:sym typeface="Lucida Grande" pitchFamily="64" charset="0"/>
              </a:rPr>
              <a:t>Steins </a:t>
            </a:r>
            <a:r>
              <a:rPr lang="en-US" sz="32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Lucida Grande" pitchFamily="64" charset="0"/>
                <a:cs typeface="Lucida Grande" pitchFamily="64" charset="0"/>
                <a:sym typeface="Lucida Grande" pitchFamily="64" charset="0"/>
              </a:rPr>
              <a:t>lightcurve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Lucida Grande" pitchFamily="64" charset="0"/>
                <a:cs typeface="Lucida Grande" pitchFamily="64" charset="0"/>
                <a:sym typeface="Lucida Grande" pitchFamily="64" charset="0"/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Lucida Grande" pitchFamily="64" charset="0"/>
                <a:cs typeface="Lucida Grande" pitchFamily="64" charset="0"/>
                <a:sym typeface="Lucida Grande" pitchFamily="64" charset="0"/>
              </a:rPr>
              <a:t>from OSIRIS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Lucida Grande" pitchFamily="64" charset="0"/>
              <a:cs typeface="Lucida Grande" pitchFamily="64" charset="0"/>
              <a:sym typeface="Lucida Grande" pitchFamily="6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016000"/>
            <a:ext cx="8767763" cy="584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3314" name="Rectangle 2"/>
          <p:cNvSpPr>
            <a:spLocks noChangeArrowheads="1"/>
          </p:cNvSpPr>
          <p:nvPr>
            <p:ph type="title"/>
          </p:nvPr>
        </p:nvSpPr>
        <p:spPr>
          <a:xfrm>
            <a:off x="0" y="0"/>
            <a:ext cx="9144000" cy="928688"/>
          </a:xfrm>
          <a:gradFill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/>
        </p:spPr>
        <p:txBody>
          <a:bodyPr rIns="132080"/>
          <a:lstStyle/>
          <a:p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Steins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lightcurve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the VIS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ヒラギノ角ゴ ProN W6" pitchFamily="64" charset="-128"/>
              </a:rPr>
              <a:t/>
            </a:r>
            <a:b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ヒラギノ角ゴ ProN W6" pitchFamily="64" charset="-128"/>
              </a:rPr>
            </a:b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(average of 11 bands centered at 0.894 µm)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ヒラギノ角ゴ ProN W6" pitchFamily="64" charset="-128"/>
            </a:endParaRPr>
          </a:p>
        </p:txBody>
      </p:sp>
      <p:sp>
        <p:nvSpPr>
          <p:cNvPr id="13315" name="Rectangle 3"/>
          <p:cNvSpPr>
            <a:spLocks/>
          </p:cNvSpPr>
          <p:nvPr/>
        </p:nvSpPr>
        <p:spPr bwMode="auto">
          <a:xfrm>
            <a:off x="6553200" y="6399213"/>
            <a:ext cx="2133600" cy="279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40639" bIns="0" anchor="ctr"/>
          <a:lstStyle/>
          <a:p>
            <a:pPr marL="39688" algn="r"/>
            <a:r>
              <a:rPr lang="en-US" sz="1200">
                <a:solidFill>
                  <a:srgbClr val="898989"/>
                </a:solidFill>
                <a:cs typeface="Arial" pitchFamily="34" charset="0"/>
              </a:rPr>
              <a:t>6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800600" y="2057400"/>
            <a:ext cx="228600" cy="228600"/>
            <a:chOff x="0" y="0"/>
            <a:chExt cx="144" cy="144"/>
          </a:xfrm>
        </p:grpSpPr>
        <p:sp>
          <p:nvSpPr>
            <p:cNvPr id="13317" name="Oval 5"/>
            <p:cNvSpPr>
              <a:spLocks/>
            </p:cNvSpPr>
            <p:nvPr/>
          </p:nvSpPr>
          <p:spPr bwMode="auto">
            <a:xfrm>
              <a:off x="0" y="0"/>
              <a:ext cx="144" cy="144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>
              <a:outerShdw dist="25399" dir="5400000" algn="ctr" rotWithShape="0">
                <a:schemeClr val="bg2">
                  <a:alpha val="34998"/>
                </a:schemeClr>
              </a:outerShdw>
            </a:effectLst>
          </p:spPr>
          <p:txBody>
            <a:bodyPr lIns="0" tIns="0" rIns="0" bIns="0"/>
            <a:lstStyle/>
            <a:p>
              <a:endParaRPr lang="it-IT"/>
            </a:p>
          </p:txBody>
        </p:sp>
        <p:sp>
          <p:nvSpPr>
            <p:cNvPr id="13318" name="Rectangle 6"/>
            <p:cNvSpPr>
              <a:spLocks/>
            </p:cNvSpPr>
            <p:nvPr/>
          </p:nvSpPr>
          <p:spPr bwMode="auto">
            <a:xfrm>
              <a:off x="21" y="21"/>
              <a:ext cx="101" cy="10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25399" dir="5400000" algn="ctr" rotWithShape="0">
                <a:schemeClr val="bg2">
                  <a:alpha val="34998"/>
                </a:schemeClr>
              </a:outerShdw>
            </a:effectLst>
          </p:spPr>
          <p:txBody>
            <a:bodyPr lIns="0" tIns="0" rIns="0" bIns="0"/>
            <a:lstStyle/>
            <a:p>
              <a:endParaRPr lang="it-IT"/>
            </a:p>
          </p:txBody>
        </p:sp>
      </p:grpSp>
      <p:sp>
        <p:nvSpPr>
          <p:cNvPr id="13319" name="Rectangle 7"/>
          <p:cNvSpPr>
            <a:spLocks/>
          </p:cNvSpPr>
          <p:nvPr/>
        </p:nvSpPr>
        <p:spPr bwMode="auto">
          <a:xfrm>
            <a:off x="4114800" y="1714500"/>
            <a:ext cx="1589088" cy="1825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200">
                <a:solidFill>
                  <a:srgbClr val="FF0000"/>
                </a:solidFill>
                <a:cs typeface="Arial" pitchFamily="34" charset="0"/>
              </a:rPr>
              <a:t>0.431 rotational phase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 flipH="1">
            <a:off x="4876800" y="2290763"/>
            <a:ext cx="0" cy="1284287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 type="oval" w="med" len="med"/>
            <a:tailEnd type="oval" w="med" len="med"/>
          </a:ln>
          <a:effectLst>
            <a:outerShdw dist="25399" dir="5400000" algn="ctr" rotWithShape="0">
              <a:schemeClr val="bg2">
                <a:alpha val="37999"/>
              </a:schemeClr>
            </a:outerShdw>
          </a:effectLst>
        </p:spPr>
        <p:txBody>
          <a:bodyPr/>
          <a:lstStyle/>
          <a:p>
            <a:endParaRPr lang="it-IT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 rot="10800000">
            <a:off x="4957763" y="5410200"/>
            <a:ext cx="3646487" cy="0"/>
          </a:xfrm>
          <a:prstGeom prst="line">
            <a:avLst/>
          </a:prstGeom>
          <a:noFill/>
          <a:ln w="25400">
            <a:solidFill>
              <a:srgbClr val="008000"/>
            </a:solidFill>
            <a:prstDash val="dash"/>
            <a:round/>
            <a:headEnd type="oval" w="med" len="med"/>
            <a:tailEnd type="oval" w="med" len="med"/>
          </a:ln>
          <a:effectLst>
            <a:outerShdw dist="25399" dir="5400000" algn="ctr" rotWithShape="0">
              <a:schemeClr val="bg2">
                <a:alpha val="37999"/>
              </a:schemeClr>
            </a:outerShdw>
          </a:effectLst>
        </p:spPr>
        <p:txBody>
          <a:bodyPr/>
          <a:lstStyle/>
          <a:p>
            <a:endParaRPr lang="it-IT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rot="10800000">
            <a:off x="1757363" y="5410200"/>
            <a:ext cx="3113087" cy="0"/>
          </a:xfrm>
          <a:prstGeom prst="line">
            <a:avLst/>
          </a:prstGeom>
          <a:noFill/>
          <a:ln w="25400">
            <a:solidFill>
              <a:srgbClr val="008000"/>
            </a:solidFill>
            <a:prstDash val="dash"/>
            <a:round/>
            <a:headEnd type="oval" w="med" len="med"/>
            <a:tailEnd type="oval" w="med" len="med"/>
          </a:ln>
          <a:effectLst>
            <a:outerShdw dist="25399" dir="5400000" algn="ctr" rotWithShape="0">
              <a:schemeClr val="bg2">
                <a:alpha val="37999"/>
              </a:schemeClr>
            </a:outerShdw>
          </a:effectLst>
        </p:spPr>
        <p:txBody>
          <a:bodyPr/>
          <a:lstStyle/>
          <a:p>
            <a:endParaRPr lang="it-IT"/>
          </a:p>
        </p:txBody>
      </p:sp>
      <p:sp>
        <p:nvSpPr>
          <p:cNvPr id="13323" name="Rectangle 11"/>
          <p:cNvSpPr>
            <a:spLocks/>
          </p:cNvSpPr>
          <p:nvPr/>
        </p:nvSpPr>
        <p:spPr bwMode="auto">
          <a:xfrm>
            <a:off x="3714750" y="4152900"/>
            <a:ext cx="2559050" cy="1825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200">
                <a:solidFill>
                  <a:srgbClr val="FF0000"/>
                </a:solidFill>
                <a:cs typeface="Arial" pitchFamily="34" charset="0"/>
              </a:rPr>
              <a:t>Relative magnitude amplitude = 0.31</a:t>
            </a:r>
          </a:p>
        </p:txBody>
      </p:sp>
      <p:sp>
        <p:nvSpPr>
          <p:cNvPr id="13324" name="Rectangle 12"/>
          <p:cNvSpPr>
            <a:spLocks/>
          </p:cNvSpPr>
          <p:nvPr/>
        </p:nvSpPr>
        <p:spPr bwMode="auto">
          <a:xfrm>
            <a:off x="5713413" y="5029200"/>
            <a:ext cx="2108200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600">
                <a:solidFill>
                  <a:srgbClr val="008000"/>
                </a:solidFill>
                <a:cs typeface="Arial" pitchFamily="34" charset="0"/>
              </a:rPr>
              <a:t>Phase interval = 0.569</a:t>
            </a:r>
          </a:p>
        </p:txBody>
      </p:sp>
      <p:sp>
        <p:nvSpPr>
          <p:cNvPr id="13325" name="Rectangle 13"/>
          <p:cNvSpPr>
            <a:spLocks/>
          </p:cNvSpPr>
          <p:nvPr/>
        </p:nvSpPr>
        <p:spPr bwMode="auto">
          <a:xfrm>
            <a:off x="2362200" y="5029200"/>
            <a:ext cx="2108200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600">
                <a:solidFill>
                  <a:srgbClr val="008000"/>
                </a:solidFill>
                <a:cs typeface="Arial" pitchFamily="34" charset="0"/>
              </a:rPr>
              <a:t>Phase interval = 0.437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214422"/>
            <a:ext cx="8480455" cy="5214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800600" y="1828800"/>
            <a:ext cx="304800" cy="304800"/>
            <a:chOff x="0" y="0"/>
            <a:chExt cx="192" cy="192"/>
          </a:xfrm>
        </p:grpSpPr>
        <p:sp>
          <p:nvSpPr>
            <p:cNvPr id="14339" name="Oval 3"/>
            <p:cNvSpPr>
              <a:spLocks/>
            </p:cNvSpPr>
            <p:nvPr/>
          </p:nvSpPr>
          <p:spPr bwMode="auto">
            <a:xfrm>
              <a:off x="0" y="0"/>
              <a:ext cx="192" cy="192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>
              <a:outerShdw dist="25399" dir="5400000" algn="ctr" rotWithShape="0">
                <a:schemeClr val="bg2">
                  <a:alpha val="34998"/>
                </a:schemeClr>
              </a:outerShdw>
            </a:effectLst>
          </p:spPr>
          <p:txBody>
            <a:bodyPr lIns="0" tIns="0" rIns="0" bIns="0"/>
            <a:lstStyle/>
            <a:p>
              <a:endParaRPr lang="it-IT"/>
            </a:p>
          </p:txBody>
        </p:sp>
        <p:sp>
          <p:nvSpPr>
            <p:cNvPr id="14340" name="Rectangle 4"/>
            <p:cNvSpPr>
              <a:spLocks/>
            </p:cNvSpPr>
            <p:nvPr/>
          </p:nvSpPr>
          <p:spPr bwMode="auto">
            <a:xfrm>
              <a:off x="28" y="28"/>
              <a:ext cx="135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25399" dir="5400000" algn="ctr" rotWithShape="0">
                <a:schemeClr val="bg2">
                  <a:alpha val="34998"/>
                </a:schemeClr>
              </a:outerShdw>
            </a:effectLst>
          </p:spPr>
          <p:txBody>
            <a:bodyPr lIns="0" tIns="0" rIns="0" bIns="0"/>
            <a:lstStyle/>
            <a:p>
              <a:endParaRPr lang="it-IT"/>
            </a:p>
          </p:txBody>
        </p:sp>
      </p:grpSp>
      <p:sp>
        <p:nvSpPr>
          <p:cNvPr id="14341" name="Rectangle 5"/>
          <p:cNvSpPr>
            <a:spLocks/>
          </p:cNvSpPr>
          <p:nvPr/>
        </p:nvSpPr>
        <p:spPr bwMode="auto">
          <a:xfrm>
            <a:off x="3571868" y="1928802"/>
            <a:ext cx="1589088" cy="1825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200" dirty="0">
                <a:solidFill>
                  <a:srgbClr val="FF0000"/>
                </a:solidFill>
                <a:cs typeface="Arial" pitchFamily="34" charset="0"/>
              </a:rPr>
              <a:t>0.431 rotational phase</a:t>
            </a:r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 rot="10800000">
            <a:off x="1757363" y="5410200"/>
            <a:ext cx="3113087" cy="0"/>
          </a:xfrm>
          <a:prstGeom prst="line">
            <a:avLst/>
          </a:prstGeom>
          <a:noFill/>
          <a:ln w="25400">
            <a:solidFill>
              <a:srgbClr val="008000"/>
            </a:solidFill>
            <a:prstDash val="dash"/>
            <a:round/>
            <a:headEnd type="oval" w="med" len="med"/>
            <a:tailEnd type="oval" w="med" len="med"/>
          </a:ln>
          <a:effectLst>
            <a:outerShdw dist="25399" dir="5400000" algn="ctr" rotWithShape="0">
              <a:schemeClr val="bg2">
                <a:alpha val="37999"/>
              </a:schemeClr>
            </a:outerShdw>
          </a:effectLst>
        </p:spPr>
        <p:txBody>
          <a:bodyPr/>
          <a:lstStyle/>
          <a:p>
            <a:endParaRPr lang="it-IT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 rot="10800000">
            <a:off x="4957763" y="5410200"/>
            <a:ext cx="3646487" cy="0"/>
          </a:xfrm>
          <a:prstGeom prst="line">
            <a:avLst/>
          </a:prstGeom>
          <a:noFill/>
          <a:ln w="25400">
            <a:solidFill>
              <a:srgbClr val="008000"/>
            </a:solidFill>
            <a:prstDash val="dash"/>
            <a:round/>
            <a:headEnd type="oval" w="med" len="med"/>
            <a:tailEnd type="oval" w="med" len="med"/>
          </a:ln>
          <a:effectLst>
            <a:outerShdw dist="25399" dir="5400000" algn="ctr" rotWithShape="0">
              <a:schemeClr val="bg2">
                <a:alpha val="37999"/>
              </a:schemeClr>
            </a:outerShdw>
          </a:effectLst>
        </p:spPr>
        <p:txBody>
          <a:bodyPr/>
          <a:lstStyle/>
          <a:p>
            <a:endParaRPr lang="it-IT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 flipH="1">
            <a:off x="5000628" y="2500306"/>
            <a:ext cx="0" cy="1741487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 type="oval" w="med" len="med"/>
            <a:tailEnd type="oval" w="med" len="med"/>
          </a:ln>
          <a:effectLst>
            <a:outerShdw dist="25399" dir="5400000" algn="ctr" rotWithShape="0">
              <a:schemeClr val="bg2">
                <a:alpha val="37999"/>
              </a:schemeClr>
            </a:outerShdw>
          </a:effectLst>
        </p:spPr>
        <p:txBody>
          <a:bodyPr/>
          <a:lstStyle/>
          <a:p>
            <a:endParaRPr lang="it-IT"/>
          </a:p>
        </p:txBody>
      </p:sp>
      <p:sp>
        <p:nvSpPr>
          <p:cNvPr id="14345" name="Rectangle 9"/>
          <p:cNvSpPr>
            <a:spLocks/>
          </p:cNvSpPr>
          <p:nvPr/>
        </p:nvSpPr>
        <p:spPr bwMode="auto">
          <a:xfrm>
            <a:off x="3714744" y="4357694"/>
            <a:ext cx="2474913" cy="1825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200" dirty="0">
                <a:solidFill>
                  <a:srgbClr val="FF0000"/>
                </a:solidFill>
                <a:cs typeface="Arial" pitchFamily="34" charset="0"/>
              </a:rPr>
              <a:t>Relative magnitude amplitude = 0.4</a:t>
            </a:r>
          </a:p>
        </p:txBody>
      </p:sp>
      <p:sp>
        <p:nvSpPr>
          <p:cNvPr id="14346" name="Rectangle 10"/>
          <p:cNvSpPr>
            <a:spLocks/>
          </p:cNvSpPr>
          <p:nvPr/>
        </p:nvSpPr>
        <p:spPr bwMode="auto">
          <a:xfrm>
            <a:off x="2362200" y="5029200"/>
            <a:ext cx="2108200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600">
                <a:solidFill>
                  <a:srgbClr val="008000"/>
                </a:solidFill>
                <a:cs typeface="Arial" pitchFamily="34" charset="0"/>
              </a:rPr>
              <a:t>Phase interval = 0.437</a:t>
            </a:r>
          </a:p>
        </p:txBody>
      </p:sp>
      <p:sp>
        <p:nvSpPr>
          <p:cNvPr id="14347" name="Rectangle 11"/>
          <p:cNvSpPr>
            <a:spLocks/>
          </p:cNvSpPr>
          <p:nvPr/>
        </p:nvSpPr>
        <p:spPr bwMode="auto">
          <a:xfrm>
            <a:off x="5713413" y="5029200"/>
            <a:ext cx="2108200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600">
                <a:solidFill>
                  <a:srgbClr val="008000"/>
                </a:solidFill>
                <a:cs typeface="Arial" pitchFamily="34" charset="0"/>
              </a:rPr>
              <a:t>Phase interval = 0.569</a:t>
            </a:r>
          </a:p>
        </p:txBody>
      </p:sp>
      <p:sp>
        <p:nvSpPr>
          <p:cNvPr id="14348" name="Rectangle 12"/>
          <p:cNvSpPr>
            <a:spLocks/>
          </p:cNvSpPr>
          <p:nvPr/>
        </p:nvSpPr>
        <p:spPr bwMode="auto">
          <a:xfrm>
            <a:off x="0" y="0"/>
            <a:ext cx="9144000" cy="928688"/>
          </a:xfrm>
          <a:prstGeom prst="rect">
            <a:avLst/>
          </a:prstGeom>
          <a:gradFill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12700">
            <a:noFill/>
            <a:miter lim="800000"/>
            <a:headEnd/>
            <a:tailEnd/>
          </a:ln>
        </p:spPr>
        <p:txBody>
          <a:bodyPr lIns="0" tIns="0" rIns="40639" bIns="0" anchor="ctr"/>
          <a:lstStyle/>
          <a:p>
            <a:pPr marL="39688" algn="ctr"/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Lucida Grande" pitchFamily="64" charset="0"/>
                <a:cs typeface="Lucida Grande" pitchFamily="64" charset="0"/>
                <a:sym typeface="Lucida Grande" pitchFamily="64" charset="0"/>
              </a:rPr>
              <a:t>Steins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Lucida Grande" pitchFamily="64" charset="0"/>
                <a:cs typeface="Lucida Grande" pitchFamily="64" charset="0"/>
                <a:sym typeface="Lucida Grande" pitchFamily="64" charset="0"/>
              </a:rPr>
              <a:t>lightcurve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Lucida Grande" pitchFamily="64" charset="0"/>
                <a:cs typeface="Lucida Grande" pitchFamily="64" charset="0"/>
                <a:sym typeface="Lucida Grande" pitchFamily="64" charset="0"/>
              </a:rPr>
              <a:t> in the IR</a:t>
            </a:r>
            <a:b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Lucida Grande" pitchFamily="64" charset="0"/>
                <a:cs typeface="Lucida Grande" pitchFamily="64" charset="0"/>
                <a:sym typeface="Lucida Grande" pitchFamily="64" charset="0"/>
              </a:rPr>
            </a:b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Lucida Grande" pitchFamily="64" charset="0"/>
                <a:cs typeface="Lucida Grande" pitchFamily="64" charset="0"/>
                <a:sym typeface="Lucida Grande" pitchFamily="64" charset="0"/>
              </a:rPr>
              <a:t>(average of 11 bands centered at 1.363 µm)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olo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  <a:gradFill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Visual Reflectance Spectral Variability</a:t>
            </a:r>
          </a:p>
        </p:txBody>
      </p:sp>
      <p:sp>
        <p:nvSpPr>
          <p:cNvPr id="16387" name="Segnaposto contenuto 14"/>
          <p:cNvSpPr>
            <a:spLocks noGrp="1"/>
          </p:cNvSpPr>
          <p:nvPr>
            <p:ph sz="half" idx="1"/>
          </p:nvPr>
        </p:nvSpPr>
        <p:spPr>
          <a:xfrm>
            <a:off x="142875" y="1428750"/>
            <a:ext cx="2786063" cy="42862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Several small features can be found in the visible range 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We have applied the  </a:t>
            </a:r>
            <a:r>
              <a:rPr lang="en-US" sz="18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Brown (IEEE 2006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 method to identify “stable “ signatures” based on the “derivative analysis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0.5 band is clearly identified</a:t>
            </a:r>
          </a:p>
        </p:txBody>
      </p:sp>
      <p:pic>
        <p:nvPicPr>
          <p:cNvPr id="23556" name="Segnaposto contenuto 19" descr="vis-steins.jp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3355975" y="1939925"/>
            <a:ext cx="5502275" cy="4346575"/>
          </a:xfrm>
        </p:spPr>
      </p:pic>
      <p:cxnSp>
        <p:nvCxnSpPr>
          <p:cNvPr id="14" name="Connettore 2 13"/>
          <p:cNvCxnSpPr/>
          <p:nvPr/>
        </p:nvCxnSpPr>
        <p:spPr>
          <a:xfrm rot="5400000">
            <a:off x="7608094" y="1521619"/>
            <a:ext cx="628650" cy="142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558" name="Rettangolo 12"/>
          <p:cNvSpPr>
            <a:spLocks noChangeArrowheads="1"/>
          </p:cNvSpPr>
          <p:nvPr/>
        </p:nvSpPr>
        <p:spPr bwMode="auto">
          <a:xfrm>
            <a:off x="0" y="6488113"/>
            <a:ext cx="5289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A. Coradini Rindberg-Castle 25-28 February 2009</a:t>
            </a:r>
            <a:r>
              <a:rPr lang="en-US"/>
              <a:t> </a:t>
            </a:r>
          </a:p>
        </p:txBody>
      </p:sp>
      <p:cxnSp>
        <p:nvCxnSpPr>
          <p:cNvPr id="22" name="Connettore 2 21"/>
          <p:cNvCxnSpPr/>
          <p:nvPr/>
        </p:nvCxnSpPr>
        <p:spPr>
          <a:xfrm rot="5400000">
            <a:off x="5357019" y="2856707"/>
            <a:ext cx="1285875" cy="1587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2" name="CasellaDiTesto 31"/>
          <p:cNvSpPr txBox="1"/>
          <p:nvPr/>
        </p:nvSpPr>
        <p:spPr>
          <a:xfrm>
            <a:off x="5143500" y="3976688"/>
            <a:ext cx="1785938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b="1" dirty="0">
                <a:solidFill>
                  <a:schemeClr val="accent3"/>
                </a:solidFill>
                <a:latin typeface="Arial" charset="0"/>
                <a:cs typeface="Arial" charset="0"/>
              </a:rPr>
              <a:t>Filter Position </a:t>
            </a:r>
          </a:p>
          <a:p>
            <a:pPr algn="ctr">
              <a:defRPr/>
            </a:pPr>
            <a:r>
              <a:rPr lang="en-US" sz="1400" b="1" dirty="0">
                <a:solidFill>
                  <a:schemeClr val="accent3"/>
                </a:solidFill>
                <a:latin typeface="Arial" charset="0"/>
                <a:cs typeface="Arial" charset="0"/>
              </a:rPr>
              <a:t>640-651 nm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85860"/>
          </a:xfrm>
          <a:gradFill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Comparison VIRTIS 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OSIRIS: 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are normalized @ 0.63 µm</a:t>
            </a:r>
          </a:p>
        </p:txBody>
      </p:sp>
      <p:graphicFrame>
        <p:nvGraphicFramePr>
          <p:cNvPr id="3" name="Grafico 2"/>
          <p:cNvGraphicFramePr/>
          <p:nvPr/>
        </p:nvGraphicFramePr>
        <p:xfrm>
          <a:off x="1714480" y="1428736"/>
          <a:ext cx="5929354" cy="4071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436" name="CasellaDiTesto 3"/>
          <p:cNvSpPr txBox="1">
            <a:spLocks noChangeArrowheads="1"/>
          </p:cNvSpPr>
          <p:nvPr/>
        </p:nvSpPr>
        <p:spPr bwMode="auto">
          <a:xfrm>
            <a:off x="642938" y="5572125"/>
            <a:ext cx="792956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Arial" charset="0"/>
                <a:cs typeface="Arial" charset="0"/>
              </a:rPr>
              <a:t>There is a discrepancy in the UV, due to low VIRTIS sensitivity and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Arial" charset="0"/>
                <a:cs typeface="Arial" charset="0"/>
              </a:rPr>
              <a:t>a still not satisfactory calibration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Arial" charset="0"/>
                <a:cs typeface="Arial" charset="0"/>
                <a:sym typeface="Wingdings" pitchFamily="2" charset="2"/>
              </a:rPr>
              <a:t>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Arial" charset="0"/>
                <a:cs typeface="Arial" charset="0"/>
                <a:sym typeface="Wingdings" pitchFamily="2" charset="2"/>
              </a:rPr>
              <a:t>however,  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Arial" charset="0"/>
                <a:cs typeface="Arial" charset="0"/>
                <a:sym typeface="Wingdings" pitchFamily="2" charset="2"/>
              </a:rPr>
              <a:t>the signature at 0.5 µm is present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Arial" charset="0"/>
                <a:cs typeface="Arial" charset="0"/>
              </a:rPr>
              <a:t> in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Arial" charset="0"/>
                <a:cs typeface="Arial" charset="0"/>
              </a:rPr>
              <a:t>both spectra</a:t>
            </a:r>
            <a:endParaRPr lang="en-US" b="1" dirty="0">
              <a:solidFill>
                <a:schemeClr val="tx2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gradFill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Infrared: different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spectra “zones”</a:t>
            </a:r>
          </a:p>
        </p:txBody>
      </p:sp>
      <p:pic>
        <p:nvPicPr>
          <p:cNvPr id="28675" name="Immagine 6" descr="IR-zone1.JPG"/>
          <p:cNvPicPr>
            <a:picLocks noChangeAspect="1"/>
          </p:cNvPicPr>
          <p:nvPr/>
        </p:nvPicPr>
        <p:blipFill>
          <a:blip r:embed="rId3"/>
          <a:srcRect l="7994" t="9956" r="2306" b="10822"/>
          <a:stretch>
            <a:fillRect/>
          </a:stretch>
        </p:blipFill>
        <p:spPr bwMode="auto">
          <a:xfrm>
            <a:off x="285720" y="1357298"/>
            <a:ext cx="3749675" cy="3000375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</p:pic>
      <p:pic>
        <p:nvPicPr>
          <p:cNvPr id="28676" name="Immagine 8" descr="IR-zone2.JPG"/>
          <p:cNvPicPr>
            <a:picLocks noChangeAspect="1"/>
          </p:cNvPicPr>
          <p:nvPr/>
        </p:nvPicPr>
        <p:blipFill>
          <a:blip r:embed="rId4"/>
          <a:srcRect l="3111" t="14136" r="3526" b="3503"/>
          <a:stretch>
            <a:fillRect/>
          </a:stretch>
        </p:blipFill>
        <p:spPr bwMode="auto">
          <a:xfrm>
            <a:off x="4786314" y="857232"/>
            <a:ext cx="4013200" cy="314325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</p:pic>
      <p:sp>
        <p:nvSpPr>
          <p:cNvPr id="28677" name="CasellaDiTesto 7"/>
          <p:cNvSpPr txBox="1">
            <a:spLocks noChangeArrowheads="1"/>
          </p:cNvSpPr>
          <p:nvPr/>
        </p:nvSpPr>
        <p:spPr bwMode="auto">
          <a:xfrm>
            <a:off x="2071688" y="5857875"/>
            <a:ext cx="6461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The </a:t>
            </a:r>
          </a:p>
        </p:txBody>
      </p:sp>
      <p:sp useBgFill="1">
        <p:nvSpPr>
          <p:cNvPr id="28678" name="CasellaDiTesto 8"/>
          <p:cNvSpPr txBox="1">
            <a:spLocks noChangeArrowheads="1"/>
          </p:cNvSpPr>
          <p:nvPr/>
        </p:nvSpPr>
        <p:spPr bwMode="auto">
          <a:xfrm>
            <a:off x="214282" y="4549775"/>
            <a:ext cx="4214813" cy="2031325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/>
              <a:t>Zone 1</a:t>
            </a:r>
            <a:r>
              <a:rPr lang="en-US" dirty="0"/>
              <a:t> is relatively flat</a:t>
            </a:r>
          </a:p>
          <a:p>
            <a:pPr>
              <a:buFont typeface="Arial" pitchFamily="34" charset="0"/>
              <a:buChar char="•"/>
            </a:pPr>
            <a:r>
              <a:rPr lang="en-US" b="1" dirty="0"/>
              <a:t>Zone 2</a:t>
            </a:r>
            <a:r>
              <a:rPr lang="en-US" dirty="0"/>
              <a:t> is </a:t>
            </a:r>
            <a:r>
              <a:rPr lang="en-US" dirty="0" smtClean="0"/>
              <a:t>possibly characterized by </a:t>
            </a:r>
            <a:r>
              <a:rPr lang="en-US" dirty="0"/>
              <a:t>a large band whose presence should be confirmed  due </a:t>
            </a:r>
            <a:r>
              <a:rPr lang="en-US" dirty="0" smtClean="0"/>
              <a:t>to </a:t>
            </a:r>
            <a:r>
              <a:rPr lang="en-US" dirty="0" smtClean="0">
                <a:sym typeface="Wingdings" pitchFamily="2" charset="2"/>
              </a:rPr>
              <a:t>filters </a:t>
            </a:r>
            <a:r>
              <a:rPr lang="en-US" dirty="0">
                <a:sym typeface="Wingdings" pitchFamily="2" charset="2"/>
              </a:rPr>
              <a:t>overlapping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b="1" dirty="0"/>
              <a:t>Zone</a:t>
            </a:r>
            <a:r>
              <a:rPr lang="en-US" dirty="0"/>
              <a:t> 3 is dominated by the thermal background on which two  or more bands can be </a:t>
            </a:r>
            <a:r>
              <a:rPr lang="en-US" dirty="0" smtClean="0"/>
              <a:t>identified</a:t>
            </a:r>
            <a:endParaRPr lang="en-US" dirty="0"/>
          </a:p>
        </p:txBody>
      </p:sp>
      <p:sp>
        <p:nvSpPr>
          <p:cNvPr id="8" name="Rettangolo 7"/>
          <p:cNvSpPr/>
          <p:nvPr/>
        </p:nvSpPr>
        <p:spPr>
          <a:xfrm>
            <a:off x="6572250" y="1643063"/>
            <a:ext cx="214313" cy="157162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28680" name="Picture 4" descr="Immagin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4214818"/>
            <a:ext cx="4572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Connettore 2 8"/>
          <p:cNvCxnSpPr/>
          <p:nvPr/>
        </p:nvCxnSpPr>
        <p:spPr bwMode="auto">
          <a:xfrm rot="5400000">
            <a:off x="8143081" y="4214019"/>
            <a:ext cx="714375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 bwMode="auto">
          <a:xfrm rot="5400000">
            <a:off x="7071519" y="4428332"/>
            <a:ext cx="714375" cy="158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83" name="Rettangolo 10"/>
          <p:cNvSpPr>
            <a:spLocks noChangeArrowheads="1"/>
          </p:cNvSpPr>
          <p:nvPr/>
        </p:nvSpPr>
        <p:spPr bwMode="auto">
          <a:xfrm>
            <a:off x="6011863" y="6453188"/>
            <a:ext cx="2736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00">
                <a:solidFill>
                  <a:schemeClr val="bg1"/>
                </a:solidFill>
              </a:rPr>
              <a:t>A. Coradini Rindberg-Castle 25-28 February 2009</a:t>
            </a:r>
            <a:r>
              <a:rPr lang="en-US" sz="9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gradFill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Comparison Steins –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434 </a:t>
            </a:r>
            <a:r>
              <a:rPr lang="en-U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Hungaria</a:t>
            </a:r>
            <a:endParaRPr lang="en-US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9699" name="Picture 2"/>
          <p:cNvPicPr>
            <a:picLocks noChangeAspect="1" noChangeArrowheads="1"/>
          </p:cNvPicPr>
          <p:nvPr/>
        </p:nvPicPr>
        <p:blipFill>
          <a:blip r:embed="rId3"/>
          <a:srcRect l="53690" t="42462"/>
          <a:stretch>
            <a:fillRect/>
          </a:stretch>
        </p:blipFill>
        <p:spPr bwMode="auto">
          <a:xfrm>
            <a:off x="5410200" y="1928813"/>
            <a:ext cx="3705225" cy="350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1763713"/>
            <a:ext cx="4953000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1" name="CasellaDiTesto 4"/>
          <p:cNvSpPr txBox="1">
            <a:spLocks noChangeArrowheads="1"/>
          </p:cNvSpPr>
          <p:nvPr/>
        </p:nvSpPr>
        <p:spPr bwMode="auto">
          <a:xfrm>
            <a:off x="2000250" y="5786438"/>
            <a:ext cx="5143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chemeClr val="bg1"/>
                </a:solidFill>
              </a:rPr>
              <a:t>Strong similarities are present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dirty="0" smtClean="0">
                <a:solidFill>
                  <a:schemeClr val="bg1"/>
                </a:solidFill>
              </a:rPr>
              <a:t>Temperature (left)and emissivity( right)  </a:t>
            </a:r>
            <a:br>
              <a:rPr lang="en-GB" sz="2800" dirty="0" smtClean="0">
                <a:solidFill>
                  <a:schemeClr val="bg1"/>
                </a:solidFill>
              </a:rPr>
            </a:br>
            <a:r>
              <a:rPr lang="en-GB" sz="2800" dirty="0" smtClean="0">
                <a:solidFill>
                  <a:schemeClr val="bg1"/>
                </a:solidFill>
              </a:rPr>
              <a:t>Maps for </a:t>
            </a:r>
            <a:r>
              <a:rPr lang="el-GR" sz="2800" dirty="0" smtClean="0">
                <a:solidFill>
                  <a:schemeClr val="bg1"/>
                </a:solidFill>
              </a:rPr>
              <a:t>ε</a:t>
            </a:r>
            <a:r>
              <a:rPr lang="it-IT" sz="2800" dirty="0" smtClean="0">
                <a:solidFill>
                  <a:schemeClr val="bg1"/>
                </a:solidFill>
              </a:rPr>
              <a:t> =1</a:t>
            </a:r>
            <a:endParaRPr lang="en-GB" sz="2800" dirty="0" smtClean="0">
              <a:solidFill>
                <a:schemeClr val="bg1"/>
              </a:solidFill>
            </a:endParaRPr>
          </a:p>
        </p:txBody>
      </p:sp>
      <p:pic>
        <p:nvPicPr>
          <p:cNvPr id="31747" name="Picture 3" descr="temperature_map_masked_200_230_imag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2285992"/>
            <a:ext cx="3200400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Picture 4" descr="Steins_image_comp_Ma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6314" y="2357430"/>
            <a:ext cx="3200400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1749" name="Group 5"/>
          <p:cNvGrpSpPr>
            <a:grpSpLocks/>
          </p:cNvGrpSpPr>
          <p:nvPr/>
        </p:nvGrpSpPr>
        <p:grpSpPr bwMode="auto">
          <a:xfrm>
            <a:off x="1142976" y="5895975"/>
            <a:ext cx="2252662" cy="962025"/>
            <a:chOff x="826" y="3521"/>
            <a:chExt cx="1419" cy="606"/>
          </a:xfrm>
        </p:grpSpPr>
        <p:pic>
          <p:nvPicPr>
            <p:cNvPr id="31750" name="Picture 6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020" y="3521"/>
              <a:ext cx="1068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751" name="Text Box 7"/>
            <p:cNvSpPr txBox="1">
              <a:spLocks noChangeArrowheads="1"/>
            </p:cNvSpPr>
            <p:nvPr/>
          </p:nvSpPr>
          <p:spPr bwMode="auto">
            <a:xfrm>
              <a:off x="826" y="3896"/>
              <a:ext cx="3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>
                  <a:solidFill>
                    <a:schemeClr val="bg1"/>
                  </a:solidFill>
                </a:rPr>
                <a:t>200</a:t>
              </a:r>
            </a:p>
          </p:txBody>
        </p:sp>
        <p:sp>
          <p:nvSpPr>
            <p:cNvPr id="31752" name="Text Box 8"/>
            <p:cNvSpPr txBox="1">
              <a:spLocks noChangeArrowheads="1"/>
            </p:cNvSpPr>
            <p:nvPr/>
          </p:nvSpPr>
          <p:spPr bwMode="auto">
            <a:xfrm>
              <a:off x="1889" y="3884"/>
              <a:ext cx="3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>
                  <a:solidFill>
                    <a:schemeClr val="bg1"/>
                  </a:solidFill>
                </a:rPr>
                <a:t>230</a:t>
              </a:r>
            </a:p>
          </p:txBody>
        </p:sp>
      </p:grpSp>
      <p:sp>
        <p:nvSpPr>
          <p:cNvPr id="9" name="Rectangle 2"/>
          <p:cNvSpPr txBox="1">
            <a:spLocks/>
          </p:cNvSpPr>
          <p:nvPr/>
        </p:nvSpPr>
        <p:spPr bwMode="auto">
          <a:xfrm>
            <a:off x="0" y="0"/>
            <a:ext cx="9144000" cy="1000108"/>
          </a:xfrm>
          <a:prstGeom prst="rect">
            <a:avLst/>
          </a:prstGeom>
          <a:gradFill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The IR region of the spectrum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1714480" y="6357958"/>
            <a:ext cx="10102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b="1" dirty="0" smtClean="0"/>
              <a:t>200-220 K</a:t>
            </a:r>
            <a:endParaRPr lang="it-IT" sz="1400" b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1500166" y="1785926"/>
            <a:ext cx="2103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Temperature </a:t>
            </a:r>
            <a:r>
              <a:rPr lang="it-IT" b="1" dirty="0" err="1" smtClean="0"/>
              <a:t>map</a:t>
            </a:r>
            <a:endParaRPr lang="it-IT" b="1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5715008" y="1857364"/>
            <a:ext cx="1864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 smtClean="0"/>
              <a:t>Emissivity</a:t>
            </a:r>
            <a:r>
              <a:rPr lang="it-IT" b="1" dirty="0" smtClean="0"/>
              <a:t> </a:t>
            </a:r>
            <a:r>
              <a:rPr lang="it-IT" b="1" dirty="0" err="1" smtClean="0"/>
              <a:t>map</a:t>
            </a:r>
            <a:endParaRPr lang="it-IT" b="1" dirty="0"/>
          </a:p>
        </p:txBody>
      </p:sp>
      <p:sp>
        <p:nvSpPr>
          <p:cNvPr id="13" name="Rettangolo 12"/>
          <p:cNvSpPr/>
          <p:nvPr/>
        </p:nvSpPr>
        <p:spPr>
          <a:xfrm>
            <a:off x="357158" y="1000108"/>
            <a:ext cx="8572560" cy="678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70000"/>
              </a:lnSpc>
            </a:pPr>
            <a:r>
              <a:rPr lang="en-US" dirty="0" smtClean="0"/>
              <a:t>In order to compute the reflectance in the IR </a:t>
            </a:r>
            <a:r>
              <a:rPr lang="en-US" dirty="0" smtClean="0"/>
              <a:t>region, the </a:t>
            </a:r>
            <a:r>
              <a:rPr lang="en-US" dirty="0" smtClean="0"/>
              <a:t>thermal contribution </a:t>
            </a:r>
            <a:r>
              <a:rPr lang="en-US" dirty="0" smtClean="0"/>
              <a:t>must be removed from </a:t>
            </a:r>
            <a:r>
              <a:rPr lang="en-US" dirty="0" smtClean="0"/>
              <a:t>the </a:t>
            </a:r>
            <a:r>
              <a:rPr lang="en-US" dirty="0" smtClean="0"/>
              <a:t>spectrum. To </a:t>
            </a:r>
            <a:r>
              <a:rPr lang="en-US" dirty="0" smtClean="0"/>
              <a:t>do that we have explored different values of the emissivity </a:t>
            </a:r>
            <a:r>
              <a:rPr lang="en-US" dirty="0" smtClean="0"/>
              <a:t>ε. The variability </a:t>
            </a:r>
            <a:r>
              <a:rPr lang="en-US" dirty="0" smtClean="0"/>
              <a:t>range of ε that brings to good results is between 0.9-1.0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82675"/>
          </a:xfrm>
          <a:gradFill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Conclusions</a:t>
            </a:r>
          </a:p>
        </p:txBody>
      </p:sp>
      <p:sp>
        <p:nvSpPr>
          <p:cNvPr id="43011" name="Segnaposto contenuto 2"/>
          <p:cNvSpPr>
            <a:spLocks noGrp="1"/>
          </p:cNvSpPr>
          <p:nvPr>
            <p:ph idx="1"/>
          </p:nvPr>
        </p:nvSpPr>
        <p:spPr>
          <a:xfrm>
            <a:off x="642910" y="1428736"/>
            <a:ext cx="7715305" cy="4286264"/>
          </a:xfrm>
        </p:spPr>
        <p:txBody>
          <a:bodyPr/>
          <a:lstStyle/>
          <a:p>
            <a:pPr lvl="1" eaLnBrk="1" hangingPunct="1"/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VIRTIS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 working  perfectly</a:t>
            </a:r>
          </a:p>
          <a:p>
            <a:pPr lvl="1" eaLnBrk="1" hangingPunct="1"/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light 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curve 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 in good agreement with one obtained by OSIRIS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 eaLnBrk="1" hangingPunct="1"/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Preliminary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analysis  of 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VIS spectra confirms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 E-type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classification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 eaLnBrk="1" hangingPunct="1"/>
            <a:r>
              <a:rPr lang="fr-F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Thermal </a:t>
            </a:r>
            <a:r>
              <a:rPr lang="fr-FR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infrared</a:t>
            </a:r>
            <a:r>
              <a:rPr lang="fr-F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(3-5 µm) </a:t>
            </a:r>
            <a:r>
              <a:rPr lang="fr-FR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spectra</a:t>
            </a:r>
            <a:r>
              <a:rPr lang="fr-FR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are </a:t>
            </a:r>
            <a:r>
              <a:rPr lang="fr-FR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icompatible</a:t>
            </a:r>
            <a:r>
              <a:rPr lang="fr-FR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fr-FR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an </a:t>
            </a:r>
            <a:r>
              <a:rPr lang="fr-FR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overall</a:t>
            </a:r>
            <a:r>
              <a:rPr lang="fr-FR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aubritic</a:t>
            </a:r>
            <a:r>
              <a:rPr lang="fr-FR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composition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 eaLnBrk="1" hangingPunct="1"/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Map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of asteroid  temperature  obtained by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VIRTIS shows 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variability between  200-220  K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63"/>
          </a:xfrm>
          <a:gradFill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it-IT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Rosetta </a:t>
            </a:r>
            <a:r>
              <a:rPr lang="it-IT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mission</a:t>
            </a:r>
            <a:endParaRPr lang="it-IT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267" name="Picture 2" descr="Rosetta: ESA's new comet chas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3857629"/>
            <a:ext cx="3238496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CasellaDiTesto 3"/>
          <p:cNvSpPr txBox="1">
            <a:spLocks noChangeArrowheads="1"/>
          </p:cNvSpPr>
          <p:nvPr/>
        </p:nvSpPr>
        <p:spPr bwMode="auto">
          <a:xfrm>
            <a:off x="4572000" y="1643050"/>
            <a:ext cx="428628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Cornerstone ESA mission launched </a:t>
            </a: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March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2004,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 target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the comet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67P/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Churyumov-Gerasimenko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b="1" dirty="0" smtClean="0"/>
              <a:t>Mars </a:t>
            </a:r>
            <a:r>
              <a:rPr lang="en-US" b="1" dirty="0"/>
              <a:t>swing-by</a:t>
            </a:r>
            <a:r>
              <a:rPr lang="en-US" dirty="0"/>
              <a:t> 25 February 2007</a:t>
            </a:r>
            <a:br>
              <a:rPr lang="en-US" dirty="0"/>
            </a:br>
            <a:r>
              <a:rPr lang="en-US" b="1" dirty="0" smtClean="0"/>
              <a:t>Steins </a:t>
            </a:r>
            <a:r>
              <a:rPr lang="en-US" b="1" dirty="0"/>
              <a:t>fly-by</a:t>
            </a:r>
            <a:r>
              <a:rPr lang="en-US" dirty="0"/>
              <a:t> 5 September 2008</a:t>
            </a:r>
            <a:br>
              <a:rPr lang="en-US" dirty="0"/>
            </a:br>
            <a:r>
              <a:rPr lang="en-US" b="1" dirty="0" err="1" smtClean="0"/>
              <a:t>Lutetia</a:t>
            </a:r>
            <a:r>
              <a:rPr lang="en-US" b="1" dirty="0" smtClean="0"/>
              <a:t> </a:t>
            </a:r>
            <a:r>
              <a:rPr lang="en-US" b="1" dirty="0"/>
              <a:t>fly-by</a:t>
            </a:r>
            <a:r>
              <a:rPr lang="en-US" dirty="0"/>
              <a:t> 10 June 2010</a:t>
            </a:r>
            <a:br>
              <a:rPr lang="en-US" dirty="0"/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Comet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n-US" b="1" dirty="0" smtClean="0"/>
              <a:t>endezvous </a:t>
            </a:r>
            <a:r>
              <a:rPr lang="en-US" b="1" dirty="0" err="1"/>
              <a:t>manoeuvres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22 </a:t>
            </a:r>
            <a:r>
              <a:rPr lang="en-US" dirty="0"/>
              <a:t>May 2014</a:t>
            </a:r>
            <a:br>
              <a:rPr lang="en-US" dirty="0"/>
            </a:br>
            <a:r>
              <a:rPr lang="en-US" b="1" dirty="0"/>
              <a:t>Lander delivery</a:t>
            </a:r>
            <a:r>
              <a:rPr lang="en-US" dirty="0"/>
              <a:t> 10 November 2014</a:t>
            </a:r>
            <a:br>
              <a:rPr lang="en-US" dirty="0"/>
            </a:br>
            <a:r>
              <a:rPr lang="en-US" b="1" dirty="0"/>
              <a:t>Escorting the comet around the Sun</a:t>
            </a:r>
            <a:r>
              <a:rPr lang="en-US" dirty="0"/>
              <a:t> November 2014 - December 2015</a:t>
            </a:r>
            <a:br>
              <a:rPr lang="en-US" dirty="0"/>
            </a:br>
            <a:r>
              <a:rPr lang="en-US" b="1" dirty="0"/>
              <a:t>End of mission</a:t>
            </a:r>
            <a:r>
              <a:rPr lang="en-US" dirty="0"/>
              <a:t> December </a:t>
            </a:r>
            <a:r>
              <a:rPr lang="en-US" dirty="0" smtClean="0"/>
              <a:t>2015</a:t>
            </a:r>
            <a:endParaRPr lang="it-IT" dirty="0"/>
          </a:p>
        </p:txBody>
      </p:sp>
      <p:pic>
        <p:nvPicPr>
          <p:cNvPr id="7" name="Picture 4" descr="Ariane-5 launch V13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857232"/>
            <a:ext cx="2214578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gradFill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</p:spPr>
        <p:txBody>
          <a:bodyPr/>
          <a:lstStyle/>
          <a:p>
            <a:r>
              <a:rPr lang="it-IT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Rosetta </a:t>
            </a:r>
            <a:r>
              <a:rPr lang="it-IT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mission</a:t>
            </a:r>
            <a:endParaRPr lang="it-IT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291" name="Picture 2" descr="The Rosetta orbiter swoops over the land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142984"/>
            <a:ext cx="360045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Rettangolo 4"/>
          <p:cNvSpPr>
            <a:spLocks noChangeArrowheads="1"/>
          </p:cNvSpPr>
          <p:nvPr/>
        </p:nvSpPr>
        <p:spPr bwMode="auto">
          <a:xfrm>
            <a:off x="3786182" y="1285860"/>
            <a:ext cx="457200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dirty="0"/>
              <a:t>The Rosetta </a:t>
            </a:r>
            <a:r>
              <a:rPr lang="it-IT" dirty="0" err="1"/>
              <a:t>orbiter</a:t>
            </a:r>
            <a:r>
              <a:rPr lang="it-IT" dirty="0"/>
              <a:t>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eleven</a:t>
            </a:r>
            <a:r>
              <a:rPr lang="it-IT" dirty="0"/>
              <a:t> </a:t>
            </a:r>
            <a:r>
              <a:rPr lang="it-IT" dirty="0" err="1"/>
              <a:t>scientific</a:t>
            </a:r>
            <a:r>
              <a:rPr lang="it-IT" dirty="0"/>
              <a:t> </a:t>
            </a:r>
            <a:r>
              <a:rPr lang="it-IT" dirty="0" err="1"/>
              <a:t>instruments</a:t>
            </a:r>
            <a:r>
              <a:rPr lang="it-IT" dirty="0"/>
              <a:t>: </a:t>
            </a:r>
          </a:p>
          <a:p>
            <a:r>
              <a:rPr lang="it-IT" b="1" dirty="0"/>
              <a:t>ALICE</a:t>
            </a:r>
            <a:r>
              <a:rPr lang="it-IT" dirty="0"/>
              <a:t> </a:t>
            </a:r>
            <a:r>
              <a:rPr lang="it-IT" dirty="0" err="1"/>
              <a:t>Ultraviolet</a:t>
            </a:r>
            <a:r>
              <a:rPr lang="it-IT" dirty="0"/>
              <a:t> </a:t>
            </a:r>
            <a:r>
              <a:rPr lang="it-IT" dirty="0" err="1"/>
              <a:t>Imaging</a:t>
            </a:r>
            <a:r>
              <a:rPr lang="it-IT" dirty="0"/>
              <a:t> </a:t>
            </a:r>
            <a:r>
              <a:rPr lang="it-IT" dirty="0" err="1"/>
              <a:t>Spectrometer</a:t>
            </a:r>
            <a:r>
              <a:rPr lang="it-IT" dirty="0"/>
              <a:t> </a:t>
            </a:r>
          </a:p>
          <a:p>
            <a:r>
              <a:rPr lang="it-IT" b="1" dirty="0"/>
              <a:t>CONSERT</a:t>
            </a:r>
            <a:r>
              <a:rPr lang="it-IT" dirty="0"/>
              <a:t> </a:t>
            </a:r>
            <a:r>
              <a:rPr lang="it-IT" dirty="0" err="1"/>
              <a:t>Comet</a:t>
            </a:r>
            <a:r>
              <a:rPr lang="it-IT" dirty="0"/>
              <a:t> </a:t>
            </a:r>
            <a:r>
              <a:rPr lang="it-IT" dirty="0" err="1"/>
              <a:t>Nucleus</a:t>
            </a:r>
            <a:r>
              <a:rPr lang="it-IT" dirty="0"/>
              <a:t> </a:t>
            </a:r>
            <a:r>
              <a:rPr lang="it-IT" dirty="0" err="1"/>
              <a:t>Sounding</a:t>
            </a:r>
            <a:r>
              <a:rPr lang="it-IT" dirty="0"/>
              <a:t> </a:t>
            </a:r>
          </a:p>
          <a:p>
            <a:r>
              <a:rPr lang="it-IT" b="1" dirty="0"/>
              <a:t>COSIMA</a:t>
            </a:r>
            <a:r>
              <a:rPr lang="it-IT" dirty="0"/>
              <a:t> </a:t>
            </a:r>
            <a:r>
              <a:rPr lang="it-IT" dirty="0" err="1"/>
              <a:t>Cometary</a:t>
            </a:r>
            <a:r>
              <a:rPr lang="it-IT" dirty="0"/>
              <a:t> </a:t>
            </a:r>
            <a:r>
              <a:rPr lang="it-IT" dirty="0" err="1"/>
              <a:t>Secondary</a:t>
            </a:r>
            <a:r>
              <a:rPr lang="it-IT" dirty="0"/>
              <a:t> </a:t>
            </a:r>
            <a:r>
              <a:rPr lang="it-IT" dirty="0" err="1"/>
              <a:t>Ion</a:t>
            </a:r>
            <a:r>
              <a:rPr lang="it-IT" dirty="0"/>
              <a:t> Mass </a:t>
            </a:r>
            <a:r>
              <a:rPr lang="it-IT" dirty="0" err="1"/>
              <a:t>Analyser</a:t>
            </a:r>
            <a:r>
              <a:rPr lang="it-IT" dirty="0"/>
              <a:t> </a:t>
            </a:r>
          </a:p>
          <a:p>
            <a:r>
              <a:rPr lang="it-IT" b="1" dirty="0"/>
              <a:t>GIADA</a:t>
            </a:r>
            <a:r>
              <a:rPr lang="it-IT" dirty="0"/>
              <a:t> </a:t>
            </a:r>
            <a:r>
              <a:rPr lang="it-IT" dirty="0" err="1"/>
              <a:t>Grain</a:t>
            </a:r>
            <a:r>
              <a:rPr lang="it-IT" dirty="0"/>
              <a:t> Impact </a:t>
            </a:r>
            <a:r>
              <a:rPr lang="it-IT" dirty="0" err="1"/>
              <a:t>Analyser</a:t>
            </a:r>
            <a:r>
              <a:rPr lang="it-IT" dirty="0"/>
              <a:t> and </a:t>
            </a:r>
            <a:r>
              <a:rPr lang="it-IT" dirty="0" err="1"/>
              <a:t>Dust</a:t>
            </a:r>
            <a:r>
              <a:rPr lang="it-IT" dirty="0"/>
              <a:t> </a:t>
            </a:r>
            <a:r>
              <a:rPr lang="it-IT" dirty="0" err="1"/>
              <a:t>Accumulator</a:t>
            </a:r>
            <a:r>
              <a:rPr lang="it-IT" dirty="0"/>
              <a:t> </a:t>
            </a:r>
          </a:p>
          <a:p>
            <a:r>
              <a:rPr lang="it-IT" b="1" dirty="0"/>
              <a:t>MIDAS</a:t>
            </a:r>
            <a:r>
              <a:rPr lang="it-IT" dirty="0"/>
              <a:t> </a:t>
            </a:r>
            <a:r>
              <a:rPr lang="it-IT" dirty="0" err="1"/>
              <a:t>Micro-Imaging</a:t>
            </a:r>
            <a:r>
              <a:rPr lang="it-IT" dirty="0"/>
              <a:t> </a:t>
            </a:r>
            <a:r>
              <a:rPr lang="it-IT" dirty="0" err="1"/>
              <a:t>Analysis</a:t>
            </a:r>
            <a:r>
              <a:rPr lang="it-IT" dirty="0"/>
              <a:t> System </a:t>
            </a:r>
          </a:p>
          <a:p>
            <a:r>
              <a:rPr lang="it-IT" b="1" dirty="0"/>
              <a:t>MIRO</a:t>
            </a:r>
            <a:r>
              <a:rPr lang="it-IT" dirty="0"/>
              <a:t> </a:t>
            </a:r>
            <a:r>
              <a:rPr lang="it-IT" dirty="0" err="1"/>
              <a:t>Microwave</a:t>
            </a:r>
            <a:r>
              <a:rPr lang="it-IT" dirty="0"/>
              <a:t> </a:t>
            </a:r>
            <a:r>
              <a:rPr lang="it-IT" dirty="0" err="1"/>
              <a:t>Instrument</a:t>
            </a:r>
            <a:r>
              <a:rPr lang="it-IT" dirty="0"/>
              <a:t> </a:t>
            </a:r>
            <a:r>
              <a:rPr lang="it-IT" dirty="0" err="1"/>
              <a:t>for</a:t>
            </a:r>
            <a:r>
              <a:rPr lang="it-IT" dirty="0"/>
              <a:t> the Rosetta </a:t>
            </a:r>
            <a:r>
              <a:rPr lang="it-IT" dirty="0" err="1"/>
              <a:t>Orbiter</a:t>
            </a:r>
            <a:r>
              <a:rPr lang="it-IT" dirty="0"/>
              <a:t> </a:t>
            </a:r>
          </a:p>
          <a:p>
            <a:r>
              <a:rPr lang="it-IT" b="1" dirty="0"/>
              <a:t>OSIRIS</a:t>
            </a:r>
            <a:r>
              <a:rPr lang="it-IT" dirty="0"/>
              <a:t> Rosetta </a:t>
            </a:r>
            <a:r>
              <a:rPr lang="it-IT" dirty="0" err="1"/>
              <a:t>Orbiter</a:t>
            </a:r>
            <a:r>
              <a:rPr lang="it-IT" dirty="0"/>
              <a:t> </a:t>
            </a:r>
            <a:r>
              <a:rPr lang="it-IT" dirty="0" err="1"/>
              <a:t>Imaging</a:t>
            </a:r>
            <a:r>
              <a:rPr lang="it-IT" dirty="0"/>
              <a:t> System </a:t>
            </a:r>
          </a:p>
          <a:p>
            <a:r>
              <a:rPr lang="it-IT" b="1" dirty="0"/>
              <a:t>ROSINA</a:t>
            </a:r>
            <a:r>
              <a:rPr lang="it-IT" dirty="0"/>
              <a:t> Rosetta </a:t>
            </a:r>
            <a:r>
              <a:rPr lang="it-IT" dirty="0" err="1"/>
              <a:t>Orbiter</a:t>
            </a:r>
            <a:r>
              <a:rPr lang="it-IT" dirty="0"/>
              <a:t> </a:t>
            </a:r>
            <a:r>
              <a:rPr lang="it-IT" dirty="0" err="1"/>
              <a:t>Spectrometer</a:t>
            </a:r>
            <a:r>
              <a:rPr lang="it-IT" dirty="0"/>
              <a:t> </a:t>
            </a:r>
            <a:r>
              <a:rPr lang="it-IT" dirty="0" err="1"/>
              <a:t>for</a:t>
            </a:r>
            <a:r>
              <a:rPr lang="it-IT" dirty="0"/>
              <a:t> </a:t>
            </a:r>
            <a:r>
              <a:rPr lang="it-IT" dirty="0" err="1"/>
              <a:t>Ion</a:t>
            </a:r>
            <a:r>
              <a:rPr lang="it-IT" dirty="0"/>
              <a:t> and </a:t>
            </a:r>
            <a:r>
              <a:rPr lang="it-IT" dirty="0" err="1"/>
              <a:t>Neutral</a:t>
            </a:r>
            <a:r>
              <a:rPr lang="it-IT" dirty="0"/>
              <a:t> </a:t>
            </a:r>
            <a:r>
              <a:rPr lang="it-IT" dirty="0" err="1"/>
              <a:t>Analysis</a:t>
            </a:r>
            <a:r>
              <a:rPr lang="it-IT" dirty="0"/>
              <a:t> </a:t>
            </a:r>
          </a:p>
          <a:p>
            <a:r>
              <a:rPr lang="it-IT" b="1" dirty="0"/>
              <a:t>RPC</a:t>
            </a:r>
            <a:r>
              <a:rPr lang="it-IT" dirty="0"/>
              <a:t> Rosetta Plasma </a:t>
            </a:r>
            <a:r>
              <a:rPr lang="it-IT" dirty="0" err="1"/>
              <a:t>Consortium</a:t>
            </a:r>
            <a:r>
              <a:rPr lang="it-IT" dirty="0"/>
              <a:t> </a:t>
            </a:r>
          </a:p>
          <a:p>
            <a:r>
              <a:rPr lang="it-IT" b="1" dirty="0"/>
              <a:t>RSI</a:t>
            </a:r>
            <a:r>
              <a:rPr lang="it-IT" dirty="0"/>
              <a:t> Radio Science </a:t>
            </a:r>
            <a:r>
              <a:rPr lang="it-IT" dirty="0" err="1"/>
              <a:t>Investigation</a:t>
            </a:r>
            <a:r>
              <a:rPr lang="it-IT" dirty="0"/>
              <a:t> </a:t>
            </a:r>
          </a:p>
          <a:p>
            <a:r>
              <a:rPr lang="it-IT" b="1" dirty="0"/>
              <a:t>VIRTIS</a:t>
            </a:r>
            <a:r>
              <a:rPr lang="it-IT" dirty="0"/>
              <a:t> </a:t>
            </a:r>
            <a:r>
              <a:rPr lang="it-IT" dirty="0" err="1"/>
              <a:t>Visible</a:t>
            </a:r>
            <a:r>
              <a:rPr lang="it-IT" dirty="0"/>
              <a:t> and </a:t>
            </a:r>
            <a:r>
              <a:rPr lang="it-IT" dirty="0" err="1"/>
              <a:t>Infrared</a:t>
            </a:r>
            <a:r>
              <a:rPr lang="it-IT" dirty="0"/>
              <a:t> </a:t>
            </a:r>
            <a:r>
              <a:rPr lang="it-IT" dirty="0" err="1"/>
              <a:t>Mapping</a:t>
            </a:r>
            <a:r>
              <a:rPr lang="it-IT" dirty="0"/>
              <a:t> </a:t>
            </a:r>
            <a:r>
              <a:rPr lang="it-IT" dirty="0" err="1"/>
              <a:t>Spectrometer</a:t>
            </a:r>
            <a:r>
              <a:rPr lang="it-IT" dirty="0"/>
              <a:t> </a:t>
            </a:r>
          </a:p>
        </p:txBody>
      </p:sp>
      <p:pic>
        <p:nvPicPr>
          <p:cNvPr id="6" name="Picture 4" descr="An artist's impression of the Rosetta orbiter and land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571984"/>
            <a:ext cx="3810000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gradFill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</p:spPr>
        <p:txBody>
          <a:bodyPr/>
          <a:lstStyle/>
          <a:p>
            <a:r>
              <a:rPr lang="it-IT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VIRTIS</a:t>
            </a:r>
            <a:br>
              <a:rPr lang="it-IT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Visible</a:t>
            </a:r>
            <a:r>
              <a:rPr lang="it-IT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it-IT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InfraRed</a:t>
            </a:r>
            <a:r>
              <a:rPr lang="it-IT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Thermal</a:t>
            </a:r>
            <a:r>
              <a:rPr lang="it-IT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Imaging</a:t>
            </a:r>
            <a:r>
              <a:rPr lang="it-IT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Spectrometer</a:t>
            </a:r>
            <a:endParaRPr lang="it-IT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17" descr="C:\rosetta\pictures_for_film\virtis-foto2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2071678"/>
            <a:ext cx="4922500" cy="3376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Connettore 2 6"/>
          <p:cNvCxnSpPr>
            <a:endCxn id="13317" idx="0"/>
          </p:cNvCxnSpPr>
          <p:nvPr/>
        </p:nvCxnSpPr>
        <p:spPr>
          <a:xfrm rot="16200000" flipH="1">
            <a:off x="3227376" y="3916368"/>
            <a:ext cx="3071834" cy="16684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17" name="CasellaDiTesto 7"/>
          <p:cNvSpPr txBox="1">
            <a:spLocks noChangeArrowheads="1"/>
          </p:cNvSpPr>
          <p:nvPr/>
        </p:nvSpPr>
        <p:spPr bwMode="auto">
          <a:xfrm>
            <a:off x="5000628" y="6286520"/>
            <a:ext cx="1193800" cy="369887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dirty="0"/>
              <a:t>VIRTIS-M</a:t>
            </a:r>
          </a:p>
        </p:txBody>
      </p:sp>
      <p:sp>
        <p:nvSpPr>
          <p:cNvPr id="13318" name="CasellaDiTesto 8"/>
          <p:cNvSpPr txBox="1">
            <a:spLocks noChangeArrowheads="1"/>
          </p:cNvSpPr>
          <p:nvPr/>
        </p:nvSpPr>
        <p:spPr bwMode="auto">
          <a:xfrm>
            <a:off x="1428750" y="6143625"/>
            <a:ext cx="1168400" cy="369888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dirty="0"/>
              <a:t>VIRTIS-H</a:t>
            </a:r>
          </a:p>
        </p:txBody>
      </p:sp>
      <p:cxnSp>
        <p:nvCxnSpPr>
          <p:cNvPr id="11" name="Connettore 2 10"/>
          <p:cNvCxnSpPr/>
          <p:nvPr/>
        </p:nvCxnSpPr>
        <p:spPr>
          <a:xfrm rot="5400000" flipH="1" flipV="1">
            <a:off x="785781" y="4714889"/>
            <a:ext cx="2428892" cy="5714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0" name="CasellaDiTesto 11"/>
          <p:cNvSpPr txBox="1">
            <a:spLocks noChangeArrowheads="1"/>
          </p:cNvSpPr>
          <p:nvPr/>
        </p:nvSpPr>
        <p:spPr bwMode="auto">
          <a:xfrm>
            <a:off x="285720" y="1571612"/>
            <a:ext cx="966787" cy="369888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dirty="0" err="1"/>
              <a:t>radiator</a:t>
            </a:r>
            <a:endParaRPr lang="it-IT" dirty="0"/>
          </a:p>
        </p:txBody>
      </p:sp>
      <p:cxnSp>
        <p:nvCxnSpPr>
          <p:cNvPr id="14" name="Connettore 2 13"/>
          <p:cNvCxnSpPr/>
          <p:nvPr/>
        </p:nvCxnSpPr>
        <p:spPr>
          <a:xfrm rot="16200000" flipH="1">
            <a:off x="1285852" y="1857364"/>
            <a:ext cx="1071570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2" name="CasellaDiTesto 14"/>
          <p:cNvSpPr txBox="1">
            <a:spLocks noChangeArrowheads="1"/>
          </p:cNvSpPr>
          <p:nvPr/>
        </p:nvSpPr>
        <p:spPr bwMode="auto">
          <a:xfrm>
            <a:off x="3357554" y="6215082"/>
            <a:ext cx="1517650" cy="369887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dirty="0"/>
              <a:t>S/C interface</a:t>
            </a:r>
          </a:p>
        </p:txBody>
      </p:sp>
      <p:cxnSp>
        <p:nvCxnSpPr>
          <p:cNvPr id="17" name="Connettore 2 16"/>
          <p:cNvCxnSpPr/>
          <p:nvPr/>
        </p:nvCxnSpPr>
        <p:spPr>
          <a:xfrm rot="5400000" flipH="1" flipV="1">
            <a:off x="3357552" y="5429258"/>
            <a:ext cx="1357331" cy="714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4" name="CasellaDiTesto 11"/>
          <p:cNvSpPr txBox="1">
            <a:spLocks noChangeArrowheads="1"/>
          </p:cNvSpPr>
          <p:nvPr/>
        </p:nvSpPr>
        <p:spPr bwMode="auto">
          <a:xfrm>
            <a:off x="6429388" y="1502688"/>
            <a:ext cx="250033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/>
              <a:t>VIRTIS is </a:t>
            </a:r>
            <a:r>
              <a:rPr lang="en-GB" dirty="0" smtClean="0"/>
              <a:t>an imaging </a:t>
            </a:r>
            <a:r>
              <a:rPr lang="en-GB" dirty="0"/>
              <a:t>spectrometer that combines three unique data channels in one compact instrument. Two of the data channels are committed to spectral mapping and are housed in the </a:t>
            </a:r>
            <a:r>
              <a:rPr lang="en-GB" dirty="0" err="1"/>
              <a:t>Mapper</a:t>
            </a:r>
            <a:r>
              <a:rPr lang="en-GB" dirty="0"/>
              <a:t> (</a:t>
            </a:r>
            <a:r>
              <a:rPr lang="en-GB" b="1" dirty="0"/>
              <a:t>-M</a:t>
            </a:r>
            <a:r>
              <a:rPr lang="en-GB" dirty="0"/>
              <a:t>) optical subsystem.   The third channel is devoted </a:t>
            </a:r>
            <a:r>
              <a:rPr lang="en-GB" dirty="0" smtClean="0"/>
              <a:t>to </a:t>
            </a:r>
            <a:r>
              <a:rPr lang="en-GB" dirty="0"/>
              <a:t>spectroscopy and is housed in the High resolution (</a:t>
            </a:r>
            <a:r>
              <a:rPr lang="en-GB" b="1" dirty="0"/>
              <a:t>-H</a:t>
            </a:r>
            <a:r>
              <a:rPr lang="en-GB" dirty="0"/>
              <a:t>) optical subsystem</a:t>
            </a:r>
            <a:r>
              <a:rPr lang="en-GB" dirty="0" smtClean="0"/>
              <a:t>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gradFill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</p:spPr>
        <p:txBody>
          <a:bodyPr/>
          <a:lstStyle/>
          <a:p>
            <a:r>
              <a:rPr lang="it-IT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VIRTIS</a:t>
            </a:r>
          </a:p>
        </p:txBody>
      </p:sp>
      <p:sp>
        <p:nvSpPr>
          <p:cNvPr id="14339" name="CasellaDiTesto 2"/>
          <p:cNvSpPr txBox="1">
            <a:spLocks noChangeArrowheads="1"/>
          </p:cNvSpPr>
          <p:nvPr/>
        </p:nvSpPr>
        <p:spPr bwMode="auto">
          <a:xfrm>
            <a:off x="500063" y="1785938"/>
            <a:ext cx="8501062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/>
              <a:t>The </a:t>
            </a:r>
            <a:r>
              <a:rPr lang="en-GB" dirty="0" smtClean="0"/>
              <a:t>scientific </a:t>
            </a:r>
            <a:r>
              <a:rPr lang="en-GB" dirty="0"/>
              <a:t>objectives </a:t>
            </a:r>
            <a:r>
              <a:rPr lang="en-GB" dirty="0" smtClean="0"/>
              <a:t>of </a:t>
            </a:r>
            <a:r>
              <a:rPr lang="en-GB" dirty="0"/>
              <a:t>VIRTIS during the Rosetta mission are</a:t>
            </a:r>
            <a:r>
              <a:rPr lang="en-GB" dirty="0" smtClean="0"/>
              <a:t>:</a:t>
            </a:r>
          </a:p>
          <a:p>
            <a:endParaRPr lang="it-IT" dirty="0"/>
          </a:p>
          <a:p>
            <a:pPr>
              <a:buBlip>
                <a:blip r:embed="rId3"/>
              </a:buBlip>
            </a:pPr>
            <a:r>
              <a:rPr lang="en-GB" dirty="0" smtClean="0"/>
              <a:t>study </a:t>
            </a:r>
            <a:r>
              <a:rPr lang="en-GB" dirty="0"/>
              <a:t>the  </a:t>
            </a:r>
            <a:r>
              <a:rPr lang="en-GB" dirty="0" err="1"/>
              <a:t>cometary</a:t>
            </a:r>
            <a:r>
              <a:rPr lang="en-GB" dirty="0"/>
              <a:t> nucleus and its environment,</a:t>
            </a:r>
            <a:endParaRPr lang="it-IT" dirty="0"/>
          </a:p>
          <a:p>
            <a:pPr>
              <a:buBlip>
                <a:blip r:embed="rId3"/>
              </a:buBlip>
            </a:pPr>
            <a:r>
              <a:rPr lang="en-GB" dirty="0"/>
              <a:t>determine the nature of the solids </a:t>
            </a:r>
            <a:r>
              <a:rPr lang="en-GB" dirty="0" smtClean="0"/>
              <a:t>on </a:t>
            </a:r>
            <a:r>
              <a:rPr lang="en-GB" dirty="0"/>
              <a:t>the nucleus surface, </a:t>
            </a:r>
            <a:endParaRPr lang="it-IT" dirty="0"/>
          </a:p>
          <a:p>
            <a:pPr>
              <a:buBlip>
                <a:blip r:embed="rId3"/>
              </a:buBlip>
            </a:pPr>
            <a:r>
              <a:rPr lang="en-GB" dirty="0"/>
              <a:t>identify the gaseous species, </a:t>
            </a:r>
            <a:endParaRPr lang="it-IT" dirty="0"/>
          </a:p>
          <a:p>
            <a:pPr>
              <a:buBlip>
                <a:blip r:embed="rId3"/>
              </a:buBlip>
            </a:pPr>
            <a:r>
              <a:rPr lang="en-GB" dirty="0"/>
              <a:t>characterise the physical conditions of the coma,</a:t>
            </a:r>
            <a:endParaRPr lang="it-IT" dirty="0"/>
          </a:p>
          <a:p>
            <a:pPr>
              <a:buBlip>
                <a:blip r:embed="rId3"/>
              </a:buBlip>
            </a:pPr>
            <a:r>
              <a:rPr lang="en-GB" dirty="0"/>
              <a:t>measure the temperature of the </a:t>
            </a:r>
            <a:r>
              <a:rPr lang="en-GB" dirty="0" smtClean="0"/>
              <a:t>nucleus, </a:t>
            </a:r>
            <a:endParaRPr lang="it-IT" dirty="0"/>
          </a:p>
          <a:p>
            <a:pPr>
              <a:buBlip>
                <a:blip r:embed="rId3"/>
              </a:buBlip>
            </a:pPr>
            <a:r>
              <a:rPr lang="en-GB" dirty="0" smtClean="0"/>
              <a:t>help </a:t>
            </a:r>
            <a:r>
              <a:rPr lang="en-GB" dirty="0"/>
              <a:t>with the selection of landing </a:t>
            </a:r>
            <a:r>
              <a:rPr lang="en-GB" dirty="0" smtClean="0"/>
              <a:t>sites</a:t>
            </a:r>
          </a:p>
          <a:p>
            <a:pPr>
              <a:buBlip>
                <a:blip r:embed="rId3"/>
              </a:buBlip>
            </a:pPr>
            <a:r>
              <a:rPr lang="en-GB" dirty="0" smtClean="0"/>
              <a:t>characterise the </a:t>
            </a:r>
            <a:r>
              <a:rPr lang="en-GB" dirty="0"/>
              <a:t>asteroids </a:t>
            </a:r>
            <a:r>
              <a:rPr lang="en-GB" dirty="0" smtClean="0"/>
              <a:t>Steins and </a:t>
            </a:r>
            <a:r>
              <a:rPr lang="en-GB" dirty="0" err="1" smtClean="0"/>
              <a:t>Lutetia</a:t>
            </a:r>
            <a:endParaRPr lang="it-IT" dirty="0"/>
          </a:p>
          <a:p>
            <a:r>
              <a:rPr lang="en-GB" dirty="0"/>
              <a:t> 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gradFill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</p:spPr>
        <p:txBody>
          <a:bodyPr/>
          <a:lstStyle/>
          <a:p>
            <a:r>
              <a:rPr lang="it-IT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VIRTIS</a:t>
            </a:r>
          </a:p>
        </p:txBody>
      </p:sp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571472" y="1928802"/>
          <a:ext cx="8143932" cy="3931920"/>
        </p:xfrm>
        <a:graphic>
          <a:graphicData uri="http://schemas.openxmlformats.org/drawingml/2006/table">
            <a:tbl>
              <a:tblPr/>
              <a:tblGrid>
                <a:gridCol w="2776819"/>
                <a:gridCol w="1789648"/>
                <a:gridCol w="1787819"/>
                <a:gridCol w="1789646"/>
              </a:tblGrid>
              <a:tr h="20367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cs typeface="Times New Roman" pitchFamily="18" charset="0"/>
                        </a:rPr>
                        <a:t>VIRTIS MAIN CHARACTERISTICS </a:t>
                      </a:r>
                      <a:endParaRPr kumimoji="0" lang="it-IT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/>
                        <a:cs typeface="Times New Roman" pitchFamily="18" charset="0"/>
                      </a:endParaRPr>
                    </a:p>
                  </a:txBody>
                  <a:tcPr marL="23802" marR="238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09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/>
                        <a:cs typeface="Times New Roman" pitchFamily="18" charset="0"/>
                      </a:endParaRPr>
                    </a:p>
                  </a:txBody>
                  <a:tcPr marL="23802" marR="238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cs typeface="Times New Roman" pitchFamily="18" charset="0"/>
                        </a:rPr>
                        <a:t>VIRTIS – M Visible</a:t>
                      </a:r>
                      <a:endParaRPr kumimoji="0" lang="it-IT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/>
                        <a:cs typeface="Times New Roman" pitchFamily="18" charset="0"/>
                      </a:endParaRPr>
                    </a:p>
                  </a:txBody>
                  <a:tcPr marL="23802" marR="238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cs typeface="Times New Roman" pitchFamily="18" charset="0"/>
                        </a:rPr>
                        <a:t>VIRTIS – M InfraRed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/>
                        <a:cs typeface="Times New Roman" pitchFamily="18" charset="0"/>
                      </a:endParaRPr>
                    </a:p>
                  </a:txBody>
                  <a:tcPr marL="23802" marR="238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cs typeface="Times New Roman" pitchFamily="18" charset="0"/>
                        </a:rPr>
                        <a:t>VIRTIS - H</a:t>
                      </a:r>
                      <a:endParaRPr kumimoji="0" lang="it-IT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/>
                        <a:cs typeface="Times New Roman" pitchFamily="18" charset="0"/>
                      </a:endParaRPr>
                    </a:p>
                  </a:txBody>
                  <a:tcPr marL="23802" marR="238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4023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cs typeface="Times New Roman" pitchFamily="18" charset="0"/>
                        </a:rPr>
                        <a:t>Spectral Range (nm)               </a:t>
                      </a:r>
                      <a:endParaRPr kumimoji="0" lang="it-IT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/>
                        <a:cs typeface="Times New Roman" pitchFamily="18" charset="0"/>
                      </a:endParaRPr>
                    </a:p>
                  </a:txBody>
                  <a:tcPr marL="23802" marR="238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cs typeface="Times New Roman" pitchFamily="18" charset="0"/>
                        </a:rPr>
                        <a:t>220.1 – 1046.0</a:t>
                      </a:r>
                      <a:endParaRPr kumimoji="0" lang="it-IT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/>
                        <a:cs typeface="Times New Roman" pitchFamily="18" charset="0"/>
                      </a:endParaRPr>
                    </a:p>
                  </a:txBody>
                  <a:tcPr marL="23802" marR="238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3059113" algn="ctr"/>
                          <a:tab pos="6119813" algn="r"/>
                        </a:tabLst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cs typeface="Times New Roman" pitchFamily="18" charset="0"/>
                        </a:rPr>
                        <a:t>952.8 – 5059.2</a:t>
                      </a:r>
                      <a:endParaRPr kumimoji="0" lang="it-IT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/>
                        <a:cs typeface="Times New Roman" pitchFamily="18" charset="0"/>
                      </a:endParaRPr>
                    </a:p>
                  </a:txBody>
                  <a:tcPr marL="23802" marR="238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cs typeface="Times New Roman" pitchFamily="18" charset="0"/>
                        </a:rPr>
                        <a:t>Order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cs typeface="Times New Roman" pitchFamily="18" charset="0"/>
                        </a:rPr>
                        <a:t> 0  4.05-5.03</a:t>
                      </a:r>
                      <a:endParaRPr kumimoji="0" lang="it-IT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cs typeface="Times New Roman" pitchFamily="18" charset="0"/>
                        </a:rPr>
                        <a:t>Order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cs typeface="Times New Roman" pitchFamily="18" charset="0"/>
                        </a:rPr>
                        <a:t> 1  3.47-4.32</a:t>
                      </a:r>
                      <a:endParaRPr kumimoji="0" lang="it-IT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cs typeface="Times New Roman" pitchFamily="18" charset="0"/>
                        </a:rPr>
                        <a:t>Order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cs typeface="Times New Roman" pitchFamily="18" charset="0"/>
                        </a:rPr>
                        <a:t> 2  3.04-3.78</a:t>
                      </a:r>
                      <a:endParaRPr kumimoji="0" lang="it-IT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cs typeface="Times New Roman" pitchFamily="18" charset="0"/>
                        </a:rPr>
                        <a:t>Order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cs typeface="Times New Roman" pitchFamily="18" charset="0"/>
                        </a:rPr>
                        <a:t> 3  2.70-3.37</a:t>
                      </a:r>
                      <a:endParaRPr kumimoji="0" lang="it-IT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cs typeface="Times New Roman" pitchFamily="18" charset="0"/>
                        </a:rPr>
                        <a:t>Order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cs typeface="Times New Roman" pitchFamily="18" charset="0"/>
                        </a:rPr>
                        <a:t> 4  2.43-3.03</a:t>
                      </a:r>
                      <a:endParaRPr kumimoji="0" lang="it-IT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cs typeface="Times New Roman" pitchFamily="18" charset="0"/>
                        </a:rPr>
                        <a:t>Order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cs typeface="Times New Roman" pitchFamily="18" charset="0"/>
                        </a:rPr>
                        <a:t> 5  2.21-2.76</a:t>
                      </a:r>
                      <a:endParaRPr kumimoji="0" lang="it-IT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cs typeface="Times New Roman" pitchFamily="18" charset="0"/>
                        </a:rPr>
                        <a:t>Order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cs typeface="Times New Roman" pitchFamily="18" charset="0"/>
                        </a:rPr>
                        <a:t> 6  2.03-2.53</a:t>
                      </a:r>
                      <a:endParaRPr kumimoji="0" lang="it-IT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cs typeface="Times New Roman" pitchFamily="18" charset="0"/>
                        </a:rPr>
                        <a:t>Order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cs typeface="Times New Roman" pitchFamily="18" charset="0"/>
                        </a:rPr>
                        <a:t> 7  1.88-2.33</a:t>
                      </a:r>
                      <a:endParaRPr kumimoji="0" lang="it-IT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/>
                        <a:cs typeface="Times New Roman" pitchFamily="18" charset="0"/>
                      </a:endParaRPr>
                    </a:p>
                  </a:txBody>
                  <a:tcPr marL="23802" marR="238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5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cs typeface="Times New Roman" pitchFamily="18" charset="0"/>
                        </a:rPr>
                        <a:t>Spectral Resolution 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cs typeface="Times New Roman" pitchFamily="18" charset="0"/>
                          <a:sym typeface="Symbol" pitchFamily="18" charset="2"/>
                        </a:rPr>
                        <a:t>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cs typeface="Times New Roman" pitchFamily="18" charset="0"/>
                        </a:rPr>
                        <a:t>/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cs typeface="Times New Roman" pitchFamily="18" charset="0"/>
                          <a:sym typeface="Symbol" pitchFamily="18" charset="2"/>
                        </a:rPr>
                        <a:t></a:t>
                      </a:r>
                      <a:endParaRPr kumimoji="0" lang="it-IT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/>
                        <a:cs typeface="Times New Roman" pitchFamily="18" charset="0"/>
                      </a:endParaRPr>
                    </a:p>
                  </a:txBody>
                  <a:tcPr marL="23802" marR="238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cs typeface="Times New Roman" pitchFamily="18" charset="0"/>
                        </a:rPr>
                        <a:t>100 – 380</a:t>
                      </a: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/>
                        <a:cs typeface="Times New Roman" pitchFamily="18" charset="0"/>
                      </a:endParaRPr>
                    </a:p>
                  </a:txBody>
                  <a:tcPr marL="23802" marR="238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49263" algn="l"/>
                          <a:tab pos="3059113" algn="ctr"/>
                          <a:tab pos="6119813" algn="r"/>
                        </a:tabLst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cs typeface="Times New Roman" pitchFamily="18" charset="0"/>
                        </a:rPr>
                        <a:t>70 – 360</a:t>
                      </a: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/>
                        <a:cs typeface="Times New Roman" pitchFamily="18" charset="0"/>
                      </a:endParaRPr>
                    </a:p>
                  </a:txBody>
                  <a:tcPr marL="23802" marR="238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cs typeface="Times New Roman" pitchFamily="18" charset="0"/>
                        </a:rPr>
                        <a:t>1300-3000</a:t>
                      </a: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/>
                        <a:cs typeface="Times New Roman" pitchFamily="18" charset="0"/>
                      </a:endParaRPr>
                    </a:p>
                  </a:txBody>
                  <a:tcPr marL="23802" marR="238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5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cs typeface="Times New Roman" pitchFamily="18" charset="0"/>
                        </a:rPr>
                        <a:t>Spectral Sampling (nm) (1)</a:t>
                      </a:r>
                      <a:endParaRPr kumimoji="0" lang="it-IT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/>
                        <a:cs typeface="Times New Roman" pitchFamily="18" charset="0"/>
                      </a:endParaRPr>
                    </a:p>
                  </a:txBody>
                  <a:tcPr marL="23802" marR="238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cs typeface="Times New Roman" pitchFamily="18" charset="0"/>
                        </a:rPr>
                        <a:t>1.89</a:t>
                      </a: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/>
                        <a:cs typeface="Times New Roman" pitchFamily="18" charset="0"/>
                      </a:endParaRPr>
                    </a:p>
                  </a:txBody>
                  <a:tcPr marL="23802" marR="238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cs typeface="Times New Roman" pitchFamily="18" charset="0"/>
                        </a:rPr>
                        <a:t>9.44</a:t>
                      </a: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/>
                        <a:cs typeface="Times New Roman" pitchFamily="18" charset="0"/>
                      </a:endParaRPr>
                    </a:p>
                  </a:txBody>
                  <a:tcPr marL="23802" marR="238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cs typeface="Times New Roman" pitchFamily="18" charset="0"/>
                        </a:rPr>
                        <a:t>0.6</a:t>
                      </a: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/>
                        <a:cs typeface="Times New Roman" pitchFamily="18" charset="0"/>
                      </a:endParaRPr>
                    </a:p>
                  </a:txBody>
                  <a:tcPr marL="23802" marR="238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511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cs typeface="Times New Roman" pitchFamily="18" charset="0"/>
                        </a:rPr>
                        <a:t>Field of View (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cs typeface="Times New Roman" pitchFamily="18" charset="0"/>
                        </a:rPr>
                        <a:t>mrad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cs typeface="Times New Roman" pitchFamily="18" charset="0"/>
                        </a:rPr>
                        <a:t> x 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cs typeface="Times New Roman" pitchFamily="18" charset="0"/>
                        </a:rPr>
                        <a:t>mrad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cs typeface="Times New Roman" pitchFamily="18" charset="0"/>
                        </a:rPr>
                        <a:t>)</a:t>
                      </a:r>
                      <a:endParaRPr kumimoji="0" lang="it-IT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/>
                        <a:cs typeface="Times New Roman" pitchFamily="18" charset="0"/>
                      </a:endParaRPr>
                    </a:p>
                  </a:txBody>
                  <a:tcPr marL="23802" marR="238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cs typeface="Times New Roman" pitchFamily="18" charset="0"/>
                        </a:rPr>
                        <a:t>63.6 (slit) x 64.2 (scan)</a:t>
                      </a: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/>
                        <a:cs typeface="Times New Roman" pitchFamily="18" charset="0"/>
                      </a:endParaRPr>
                    </a:p>
                  </a:txBody>
                  <a:tcPr marL="23802" marR="238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cs typeface="Times New Roman" pitchFamily="18" charset="0"/>
                        </a:rPr>
                        <a:t>63.6 (slit) x 64.2 (scan)</a:t>
                      </a: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/>
                        <a:cs typeface="Times New Roman" pitchFamily="18" charset="0"/>
                      </a:endParaRPr>
                    </a:p>
                  </a:txBody>
                  <a:tcPr marL="23802" marR="238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cs typeface="Times New Roman" pitchFamily="18" charset="0"/>
                        </a:rPr>
                        <a:t>0.583 x 1.749</a:t>
                      </a: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/>
                        <a:cs typeface="Times New Roman" pitchFamily="18" charset="0"/>
                      </a:endParaRPr>
                    </a:p>
                  </a:txBody>
                  <a:tcPr marL="23802" marR="238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5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cs typeface="Times New Roman" pitchFamily="18" charset="0"/>
                        </a:rPr>
                        <a:t>Max Spatial Resolution 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  <a:sym typeface="Symbol" pitchFamily="18" charset="2"/>
                        </a:rPr>
                        <a:t></a:t>
                      </a:r>
                      <a:r>
                        <a:rPr kumimoji="0" lang="en-GB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rad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)               </a:t>
                      </a:r>
                      <a:endParaRPr kumimoji="0" lang="it-IT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/>
                        <a:cs typeface="Times New Roman" pitchFamily="18" charset="0"/>
                      </a:endParaRPr>
                    </a:p>
                  </a:txBody>
                  <a:tcPr marL="23802" marR="238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cs typeface="Times New Roman" pitchFamily="18" charset="0"/>
                        </a:rPr>
                        <a:t>248.6 (slit) x 250.8 (scan)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/>
                        <a:cs typeface="Times New Roman" pitchFamily="18" charset="0"/>
                      </a:endParaRPr>
                    </a:p>
                  </a:txBody>
                  <a:tcPr marL="23802" marR="238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/>
                        <a:cs typeface="Times New Roman" pitchFamily="18" charset="0"/>
                      </a:endParaRPr>
                    </a:p>
                  </a:txBody>
                  <a:tcPr marL="23802" marR="2380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285720" y="1357298"/>
            <a:ext cx="414340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b="1" dirty="0" smtClean="0"/>
              <a:t>Asteroid </a:t>
            </a:r>
            <a:r>
              <a:rPr lang="en-US" b="1" dirty="0" smtClean="0"/>
              <a:t>2867 Steins was selected as a scientific target to be observed, and flown by, during the cruise phase of the Rosetta mission. </a:t>
            </a:r>
            <a:r>
              <a:rPr lang="en-US" dirty="0" smtClean="0"/>
              <a:t>The </a:t>
            </a:r>
            <a:r>
              <a:rPr lang="en-US" dirty="0" smtClean="0"/>
              <a:t>Rosetta </a:t>
            </a:r>
            <a:r>
              <a:rPr lang="en-US" dirty="0" smtClean="0"/>
              <a:t>fly-by provided </a:t>
            </a:r>
            <a:r>
              <a:rPr lang="en-US" dirty="0" smtClean="0"/>
              <a:t>a unique opportunity to perform the first in-situ </a:t>
            </a:r>
            <a:r>
              <a:rPr lang="en-US" dirty="0" smtClean="0"/>
              <a:t>exploration.</a:t>
            </a:r>
            <a:endParaRPr lang="it-IT" sz="2000" dirty="0"/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4929190" y="2500306"/>
          <a:ext cx="3674407" cy="3964532"/>
        </p:xfrm>
        <a:graphic>
          <a:graphicData uri="http://schemas.openxmlformats.org/drawingml/2006/table">
            <a:tbl>
              <a:tblPr/>
              <a:tblGrid>
                <a:gridCol w="2319204"/>
                <a:gridCol w="1355203"/>
              </a:tblGrid>
              <a:tr h="612821">
                <a:tc>
                  <a:txBody>
                    <a:bodyPr/>
                    <a:lstStyle/>
                    <a:p>
                      <a:r>
                        <a:rPr lang="it-IT" sz="1800" b="1" dirty="0"/>
                        <a:t>Semimajor </a:t>
                      </a:r>
                      <a:r>
                        <a:rPr lang="it-IT" sz="1800" b="1" dirty="0" err="1"/>
                        <a:t>axis</a:t>
                      </a:r>
                      <a:r>
                        <a:rPr lang="it-IT" sz="1800" b="1" dirty="0"/>
                        <a:t> (AU)</a:t>
                      </a:r>
                    </a:p>
                  </a:txBody>
                  <a:tcPr marL="19367" marR="19367" marT="19367" marB="19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2.364</a:t>
                      </a:r>
                    </a:p>
                  </a:txBody>
                  <a:tcPr marL="19367" marR="19367" marT="19367" marB="19367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12821">
                <a:tc>
                  <a:txBody>
                    <a:bodyPr/>
                    <a:lstStyle/>
                    <a:p>
                      <a:r>
                        <a:rPr lang="it-IT" sz="1800" b="1" dirty="0" err="1"/>
                        <a:t>Eccentricity</a:t>
                      </a:r>
                      <a:endParaRPr lang="it-IT" sz="1800" b="1" dirty="0"/>
                    </a:p>
                  </a:txBody>
                  <a:tcPr marL="19367" marR="19367" marT="19367" marB="19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0.146</a:t>
                      </a:r>
                    </a:p>
                  </a:txBody>
                  <a:tcPr marL="19367" marR="19367" marT="19367" marB="19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12821">
                <a:tc>
                  <a:txBody>
                    <a:bodyPr/>
                    <a:lstStyle/>
                    <a:p>
                      <a:r>
                        <a:rPr lang="it-IT" sz="1800" b="1" dirty="0" err="1"/>
                        <a:t>Inclination</a:t>
                      </a:r>
                      <a:r>
                        <a:rPr lang="it-IT" sz="1800" b="1" dirty="0"/>
                        <a:t> (</a:t>
                      </a:r>
                      <a:r>
                        <a:rPr lang="it-IT" sz="1800" b="1" dirty="0" err="1"/>
                        <a:t>deg</a:t>
                      </a:r>
                      <a:r>
                        <a:rPr lang="it-IT" sz="1800" b="1" dirty="0"/>
                        <a:t>)</a:t>
                      </a:r>
                    </a:p>
                  </a:txBody>
                  <a:tcPr marL="19367" marR="19367" marT="19367" marB="19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9.944</a:t>
                      </a:r>
                    </a:p>
                  </a:txBody>
                  <a:tcPr marL="19367" marR="19367" marT="19367" marB="19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4399">
                <a:tc>
                  <a:txBody>
                    <a:bodyPr/>
                    <a:lstStyle/>
                    <a:p>
                      <a:r>
                        <a:rPr lang="it-IT" sz="1800" b="1" dirty="0" err="1"/>
                        <a:t>Taxonomic</a:t>
                      </a:r>
                      <a:r>
                        <a:rPr lang="it-IT" sz="1800" b="1" dirty="0"/>
                        <a:t> </a:t>
                      </a:r>
                      <a:r>
                        <a:rPr lang="it-IT" sz="1800" b="1" dirty="0" err="1"/>
                        <a:t>type</a:t>
                      </a:r>
                      <a:endParaRPr lang="it-IT" sz="1800" b="1" dirty="0"/>
                    </a:p>
                  </a:txBody>
                  <a:tcPr marL="19367" marR="19367" marT="19367" marB="19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E</a:t>
                      </a:r>
                    </a:p>
                  </a:txBody>
                  <a:tcPr marL="19367" marR="19367" marT="19367" marB="19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98215">
                <a:tc>
                  <a:txBody>
                    <a:bodyPr/>
                    <a:lstStyle/>
                    <a:p>
                      <a:r>
                        <a:rPr lang="it-IT" sz="1800" b="1" dirty="0" err="1"/>
                        <a:t>Synodical</a:t>
                      </a:r>
                      <a:r>
                        <a:rPr lang="it-IT" sz="1800" b="1" dirty="0"/>
                        <a:t> rotation </a:t>
                      </a:r>
                      <a:r>
                        <a:rPr lang="it-IT" sz="1800" b="1" dirty="0" err="1"/>
                        <a:t>period</a:t>
                      </a:r>
                      <a:r>
                        <a:rPr lang="it-IT" sz="1800" b="1" dirty="0"/>
                        <a:t> (h)</a:t>
                      </a:r>
                    </a:p>
                  </a:txBody>
                  <a:tcPr marL="19367" marR="19367" marT="19367" marB="19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6.06</a:t>
                      </a:r>
                    </a:p>
                  </a:txBody>
                  <a:tcPr marL="19367" marR="19367" marT="19367" marB="19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98215">
                <a:tc>
                  <a:txBody>
                    <a:bodyPr/>
                    <a:lstStyle/>
                    <a:p>
                      <a:r>
                        <a:rPr lang="it-IT" sz="1800" b="1" dirty="0"/>
                        <a:t>Albedo</a:t>
                      </a:r>
                    </a:p>
                  </a:txBody>
                  <a:tcPr marL="19367" marR="19367" marT="19367" marB="19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0.45</a:t>
                      </a:r>
                    </a:p>
                  </a:txBody>
                  <a:tcPr marL="19367" marR="19367" marT="19367" marB="19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27426">
                <a:tc>
                  <a:txBody>
                    <a:bodyPr/>
                    <a:lstStyle/>
                    <a:p>
                      <a:r>
                        <a:rPr lang="it-IT" sz="1800" b="1" dirty="0" err="1"/>
                        <a:t>Diameter</a:t>
                      </a:r>
                      <a:endParaRPr lang="it-IT" sz="1800" b="1" dirty="0"/>
                    </a:p>
                  </a:txBody>
                  <a:tcPr marL="19367" marR="19367" marT="19367" marB="19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4.6 km</a:t>
                      </a:r>
                    </a:p>
                  </a:txBody>
                  <a:tcPr marL="19367" marR="19367" marT="19367" marB="1936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Rettangolo 8"/>
          <p:cNvSpPr/>
          <p:nvPr/>
        </p:nvSpPr>
        <p:spPr>
          <a:xfrm>
            <a:off x="4857752" y="1285860"/>
            <a:ext cx="37147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The Rosetta spacecraft flew by asteroid Steins at 18:58 UTC on 5 September 2008 at a distance of about 800 km.</a:t>
            </a:r>
            <a:endParaRPr lang="it-IT" dirty="0"/>
          </a:p>
        </p:txBody>
      </p:sp>
      <p:sp>
        <p:nvSpPr>
          <p:cNvPr id="10" name="Titolo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  <a:gradFill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>
            <a:solidFill>
              <a:srgbClr val="0070C0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2867 Steins</a:t>
            </a:r>
          </a:p>
        </p:txBody>
      </p:sp>
      <p:pic>
        <p:nvPicPr>
          <p:cNvPr id="11" name="Immagine 10" descr="lores_4336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3429000"/>
            <a:ext cx="3905250" cy="2600325"/>
          </a:xfrm>
          <a:prstGeom prst="rect">
            <a:avLst/>
          </a:prstGeom>
        </p:spPr>
      </p:pic>
      <p:sp>
        <p:nvSpPr>
          <p:cNvPr id="12" name="CasellaDiTesto 11"/>
          <p:cNvSpPr txBox="1"/>
          <p:nvPr/>
        </p:nvSpPr>
        <p:spPr>
          <a:xfrm>
            <a:off x="428596" y="6143644"/>
            <a:ext cx="4071966" cy="33855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OSIRIS NAC   </a:t>
            </a:r>
            <a:r>
              <a:rPr lang="it-IT" sz="1600" dirty="0" err="1" smtClean="0"/>
              <a:t>image</a:t>
            </a:r>
            <a:r>
              <a:rPr lang="it-IT" sz="1600" dirty="0" smtClean="0"/>
              <a:t> </a:t>
            </a:r>
            <a:r>
              <a:rPr lang="it-IT" sz="1600" dirty="0" err="1" smtClean="0"/>
              <a:t>of</a:t>
            </a:r>
            <a:r>
              <a:rPr lang="it-IT" sz="1600" dirty="0" smtClean="0"/>
              <a:t> the </a:t>
            </a:r>
            <a:r>
              <a:rPr lang="it-IT" sz="1600" dirty="0" err="1" smtClean="0"/>
              <a:t>asteroid</a:t>
            </a:r>
            <a:r>
              <a:rPr lang="it-IT" sz="1600" dirty="0" smtClean="0"/>
              <a:t> </a:t>
            </a:r>
            <a:r>
              <a:rPr lang="it-IT" sz="1600" dirty="0" err="1" smtClean="0"/>
              <a:t>Steins</a:t>
            </a:r>
            <a:endParaRPr lang="it-IT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85860"/>
          </a:xfrm>
          <a:gradFill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Ground based spectra of E- Type asteroids</a:t>
            </a:r>
          </a:p>
        </p:txBody>
      </p:sp>
      <p:pic>
        <p:nvPicPr>
          <p:cNvPr id="2253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00174"/>
            <a:ext cx="6311900" cy="479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0" y="6491288"/>
            <a:ext cx="5289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A. Coradini Rindberg-Castle 25-28 February 2009</a:t>
            </a:r>
            <a:r>
              <a:rPr lang="en-US"/>
              <a:t> </a:t>
            </a:r>
          </a:p>
        </p:txBody>
      </p:sp>
      <p:sp>
        <p:nvSpPr>
          <p:cNvPr id="5" name="Rettangolo 4"/>
          <p:cNvSpPr/>
          <p:nvPr/>
        </p:nvSpPr>
        <p:spPr>
          <a:xfrm>
            <a:off x="6000760" y="2428868"/>
            <a:ext cx="314324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b="1" dirty="0" smtClean="0"/>
              <a:t>The asteroid Steins, on the basis of ground based observation,  has been classified as a rare, E-type asteroid of which little is known.  </a:t>
            </a:r>
            <a:r>
              <a:rPr lang="en-US" dirty="0" smtClean="0"/>
              <a:t>E types were originally proposed to be linked to the </a:t>
            </a:r>
            <a:r>
              <a:rPr lang="en-US" dirty="0" err="1" smtClean="0"/>
              <a:t>enstatite</a:t>
            </a:r>
            <a:r>
              <a:rPr lang="en-US" dirty="0" smtClean="0"/>
              <a:t> </a:t>
            </a:r>
            <a:r>
              <a:rPr lang="en-US" dirty="0" err="1" smtClean="0"/>
              <a:t>achondrite</a:t>
            </a:r>
            <a:r>
              <a:rPr lang="en-US" dirty="0" smtClean="0"/>
              <a:t> meteorites (also known as the </a:t>
            </a:r>
            <a:r>
              <a:rPr lang="en-US" dirty="0" err="1" smtClean="0"/>
              <a:t>aubrites</a:t>
            </a:r>
            <a:r>
              <a:rPr lang="en-US" dirty="0" smtClean="0"/>
              <a:t>) by </a:t>
            </a:r>
            <a:r>
              <a:rPr lang="en-US" i="1" dirty="0" err="1" smtClean="0"/>
              <a:t>Zellner</a:t>
            </a:r>
            <a:r>
              <a:rPr lang="en-US" i="1" dirty="0" smtClean="0"/>
              <a:t> et al. [1977</a:t>
            </a:r>
            <a:r>
              <a:rPr lang="en-US" dirty="0" smtClean="0"/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428604"/>
          </a:xfrm>
          <a:gradFill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  <a:ln/>
        </p:spPr>
        <p:txBody>
          <a:bodyPr rIns="132080"/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Encounter geometry</a:t>
            </a:r>
            <a:endParaRPr lang="en-US" sz="3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77800" y="508000"/>
            <a:ext cx="6627813" cy="2743200"/>
            <a:chOff x="0" y="0"/>
            <a:chExt cx="4175" cy="1727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67" y="543"/>
              <a:ext cx="4023" cy="1184"/>
              <a:chOff x="0" y="0"/>
              <a:chExt cx="4023" cy="1184"/>
            </a:xfrm>
          </p:grpSpPr>
          <p:pic>
            <p:nvPicPr>
              <p:cNvPr id="12292" name="Picture 4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0"/>
                <a:ext cx="4023" cy="118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sp>
            <p:nvSpPr>
              <p:cNvPr id="12293" name="Rectangle 5"/>
              <p:cNvSpPr>
                <a:spLocks/>
              </p:cNvSpPr>
              <p:nvPr/>
            </p:nvSpPr>
            <p:spPr bwMode="auto">
              <a:xfrm>
                <a:off x="3229" y="271"/>
                <a:ext cx="724" cy="14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0" tIns="0" rIns="40639" bIns="0"/>
              <a:lstStyle/>
              <a:p>
                <a:pPr marL="39688"/>
                <a:r>
                  <a:rPr lang="en-US" sz="800" b="1">
                    <a:solidFill>
                      <a:schemeClr val="tx1"/>
                    </a:solidFill>
                    <a:cs typeface="Arial" charset="0"/>
                  </a:rPr>
                  <a:t>Closest Approach</a:t>
                </a: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0" y="0"/>
              <a:ext cx="4175" cy="1594"/>
              <a:chOff x="0" y="0"/>
              <a:chExt cx="4175" cy="1594"/>
            </a:xfrm>
          </p:grpSpPr>
          <p:sp>
            <p:nvSpPr>
              <p:cNvPr id="12295" name="Rectangle 7"/>
              <p:cNvSpPr>
                <a:spLocks/>
              </p:cNvSpPr>
              <p:nvPr/>
            </p:nvSpPr>
            <p:spPr bwMode="auto">
              <a:xfrm>
                <a:off x="0" y="104"/>
                <a:ext cx="862" cy="54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0" tIns="0" rIns="40639" bIns="0"/>
              <a:lstStyle/>
              <a:p>
                <a:pPr marL="39688"/>
                <a:r>
                  <a:rPr lang="en-US" sz="1200">
                    <a:solidFill>
                      <a:schemeClr val="tx1"/>
                    </a:solidFill>
                    <a:cs typeface="Arial" charset="0"/>
                  </a:rPr>
                  <a:t>Far</a:t>
                </a:r>
              </a:p>
              <a:p>
                <a:pPr marL="39688"/>
                <a:r>
                  <a:rPr lang="en-US" sz="1200">
                    <a:solidFill>
                      <a:schemeClr val="tx1"/>
                    </a:solidFill>
                    <a:cs typeface="Arial" charset="0"/>
                  </a:rPr>
                  <a:t>Approach Phase</a:t>
                </a:r>
              </a:p>
              <a:p>
                <a:pPr marL="39688"/>
                <a:r>
                  <a:rPr lang="en-US" sz="1200">
                    <a:solidFill>
                      <a:schemeClr val="tx1"/>
                    </a:solidFill>
                    <a:cs typeface="Arial" charset="0"/>
                  </a:rPr>
                  <a:t>6.5 hours - </a:t>
                </a:r>
              </a:p>
              <a:p>
                <a:pPr marL="39688"/>
                <a:r>
                  <a:rPr lang="en-US" sz="1200">
                    <a:solidFill>
                      <a:schemeClr val="tx1"/>
                    </a:solidFill>
                    <a:cs typeface="Arial" charset="0"/>
                  </a:rPr>
                  <a:t>Light curve</a:t>
                </a:r>
              </a:p>
            </p:txBody>
          </p:sp>
          <p:sp>
            <p:nvSpPr>
              <p:cNvPr id="12296" name="Line 8"/>
              <p:cNvSpPr>
                <a:spLocks noChangeShapeType="1"/>
              </p:cNvSpPr>
              <p:nvPr/>
            </p:nvSpPr>
            <p:spPr bwMode="auto">
              <a:xfrm>
                <a:off x="841" y="0"/>
                <a:ext cx="0" cy="1594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7" name="Rectangle 9"/>
              <p:cNvSpPr>
                <a:spLocks/>
              </p:cNvSpPr>
              <p:nvPr/>
            </p:nvSpPr>
            <p:spPr bwMode="auto">
              <a:xfrm>
                <a:off x="991" y="101"/>
                <a:ext cx="577" cy="41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0" tIns="0" rIns="40639" bIns="0"/>
              <a:lstStyle/>
              <a:p>
                <a:pPr marL="39688"/>
                <a:r>
                  <a:rPr lang="en-US" sz="1200">
                    <a:solidFill>
                      <a:schemeClr val="tx1"/>
                    </a:solidFill>
                    <a:cs typeface="Arial" charset="0"/>
                  </a:rPr>
                  <a:t>Attitude</a:t>
                </a:r>
              </a:p>
              <a:p>
                <a:pPr marL="39688"/>
                <a:r>
                  <a:rPr lang="en-US" sz="1200">
                    <a:solidFill>
                      <a:schemeClr val="tx1"/>
                    </a:solidFill>
                    <a:cs typeface="Arial" charset="0"/>
                  </a:rPr>
                  <a:t>Flip Phase</a:t>
                </a:r>
              </a:p>
              <a:p>
                <a:pPr marL="39688"/>
                <a:r>
                  <a:rPr lang="en-US" sz="1200">
                    <a:solidFill>
                      <a:schemeClr val="tx1"/>
                    </a:solidFill>
                    <a:cs typeface="Arial" charset="0"/>
                  </a:rPr>
                  <a:t>20min</a:t>
                </a:r>
              </a:p>
            </p:txBody>
          </p:sp>
          <p:sp>
            <p:nvSpPr>
              <p:cNvPr id="12298" name="Line 10"/>
              <p:cNvSpPr>
                <a:spLocks noChangeShapeType="1"/>
              </p:cNvSpPr>
              <p:nvPr/>
            </p:nvSpPr>
            <p:spPr bwMode="auto">
              <a:xfrm>
                <a:off x="1750" y="0"/>
                <a:ext cx="0" cy="1594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299" name="Rectangle 11"/>
              <p:cNvSpPr>
                <a:spLocks/>
              </p:cNvSpPr>
              <p:nvPr/>
            </p:nvSpPr>
            <p:spPr bwMode="auto">
              <a:xfrm>
                <a:off x="1798" y="101"/>
                <a:ext cx="1567" cy="41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0" tIns="0" rIns="40639" bIns="0"/>
              <a:lstStyle/>
              <a:p>
                <a:pPr marL="39688"/>
                <a:r>
                  <a:rPr lang="en-US" sz="1200">
                    <a:solidFill>
                      <a:schemeClr val="tx1"/>
                    </a:solidFill>
                    <a:cs typeface="Arial" charset="0"/>
                  </a:rPr>
                  <a:t>Asteroid Fly-By Mode and </a:t>
                </a:r>
              </a:p>
              <a:p>
                <a:pPr marL="39688"/>
                <a:r>
                  <a:rPr lang="en-US" sz="1200">
                    <a:solidFill>
                      <a:schemeClr val="tx1"/>
                    </a:solidFill>
                    <a:cs typeface="Arial" charset="0"/>
                  </a:rPr>
                  <a:t>Closest Approach Phase</a:t>
                </a:r>
              </a:p>
              <a:p>
                <a:pPr marL="39688"/>
                <a:r>
                  <a:rPr lang="en-US" sz="1200">
                    <a:solidFill>
                      <a:schemeClr val="tx1"/>
                    </a:solidFill>
                    <a:cs typeface="Arial" charset="0"/>
                  </a:rPr>
                  <a:t>45min</a:t>
                </a:r>
              </a:p>
            </p:txBody>
          </p:sp>
          <p:sp>
            <p:nvSpPr>
              <p:cNvPr id="12300" name="Line 12"/>
              <p:cNvSpPr>
                <a:spLocks noChangeShapeType="1"/>
              </p:cNvSpPr>
              <p:nvPr/>
            </p:nvSpPr>
            <p:spPr bwMode="auto">
              <a:xfrm>
                <a:off x="3634" y="508"/>
                <a:ext cx="505" cy="1"/>
              </a:xfrm>
              <a:prstGeom prst="line">
                <a:avLst/>
              </a:prstGeom>
              <a:noFill/>
              <a:ln w="25400">
                <a:solidFill>
                  <a:srgbClr val="FF33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01" name="Rectangle 13"/>
              <p:cNvSpPr>
                <a:spLocks/>
              </p:cNvSpPr>
              <p:nvPr/>
            </p:nvSpPr>
            <p:spPr bwMode="auto">
              <a:xfrm>
                <a:off x="3112" y="33"/>
                <a:ext cx="1063" cy="54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0" tIns="0" rIns="40639" bIns="0"/>
              <a:lstStyle/>
              <a:p>
                <a:pPr marL="39688"/>
                <a:r>
                  <a:rPr lang="en-US" sz="1100">
                    <a:solidFill>
                      <a:schemeClr val="tx1"/>
                    </a:solidFill>
                    <a:cs typeface="Arial" charset="0"/>
                  </a:rPr>
                  <a:t>VIRTIS</a:t>
                </a:r>
              </a:p>
              <a:p>
                <a:pPr marL="39688"/>
                <a:r>
                  <a:rPr lang="en-US" sz="1100">
                    <a:solidFill>
                      <a:schemeClr val="tx1"/>
                    </a:solidFill>
                    <a:cs typeface="Arial" charset="0"/>
                  </a:rPr>
                  <a:t>Thermal Background</a:t>
                </a:r>
              </a:p>
              <a:p>
                <a:pPr marL="39688"/>
                <a:r>
                  <a:rPr lang="en-US" sz="1100">
                    <a:solidFill>
                      <a:schemeClr val="tx1"/>
                    </a:solidFill>
                    <a:cs typeface="Arial" charset="0"/>
                  </a:rPr>
                  <a:t>Evolution Phase</a:t>
                </a:r>
              </a:p>
              <a:p>
                <a:pPr marL="39688"/>
                <a:r>
                  <a:rPr lang="en-US" sz="1100">
                    <a:solidFill>
                      <a:schemeClr val="tx1"/>
                    </a:solidFill>
                    <a:cs typeface="Arial" charset="0"/>
                  </a:rPr>
                  <a:t>76min</a:t>
                </a:r>
              </a:p>
            </p:txBody>
          </p:sp>
        </p:grpSp>
      </p:grpSp>
      <p:sp>
        <p:nvSpPr>
          <p:cNvPr id="12302" name="Rectangle 14"/>
          <p:cNvSpPr>
            <a:spLocks/>
          </p:cNvSpPr>
          <p:nvPr/>
        </p:nvSpPr>
        <p:spPr bwMode="auto">
          <a:xfrm>
            <a:off x="139700" y="508000"/>
            <a:ext cx="1346200" cy="2501900"/>
          </a:xfrm>
          <a:prstGeom prst="rect">
            <a:avLst/>
          </a:prstGeom>
          <a:solidFill>
            <a:schemeClr val="accent1">
              <a:alpha val="42744"/>
            </a:schemeClr>
          </a:solidFill>
          <a:ln w="12700">
            <a:solidFill>
              <a:schemeClr val="tx1">
                <a:alpha val="3100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it-IT"/>
          </a:p>
        </p:txBody>
      </p:sp>
      <p:pic>
        <p:nvPicPr>
          <p:cNvPr id="12303" name="Picture 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3644900" y="-42152888"/>
            <a:ext cx="3505200" cy="5318442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2304" name="Picture 1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02488" y="-22056725"/>
            <a:ext cx="1905000" cy="28902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139700" y="3505200"/>
            <a:ext cx="6881813" cy="2944813"/>
            <a:chOff x="0" y="0"/>
            <a:chExt cx="4334" cy="1855"/>
          </a:xfrm>
        </p:grpSpPr>
        <p:grpSp>
          <p:nvGrpSpPr>
            <p:cNvPr id="6" name="Group 18"/>
            <p:cNvGrpSpPr>
              <a:grpSpLocks/>
            </p:cNvGrpSpPr>
            <p:nvPr/>
          </p:nvGrpSpPr>
          <p:grpSpPr bwMode="auto">
            <a:xfrm>
              <a:off x="0" y="0"/>
              <a:ext cx="4334" cy="1855"/>
              <a:chOff x="0" y="0"/>
              <a:chExt cx="4334" cy="1855"/>
            </a:xfrm>
          </p:grpSpPr>
          <p:pic>
            <p:nvPicPr>
              <p:cNvPr id="12307" name="Picture 19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0" y="0"/>
                <a:ext cx="4334" cy="185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</p:pic>
          <p:sp>
            <p:nvSpPr>
              <p:cNvPr id="12308" name="Rectangle 20"/>
              <p:cNvSpPr>
                <a:spLocks/>
              </p:cNvSpPr>
              <p:nvPr/>
            </p:nvSpPr>
            <p:spPr bwMode="auto">
              <a:xfrm>
                <a:off x="3198" y="1767"/>
                <a:ext cx="1136" cy="88"/>
              </a:xfrm>
              <a:prstGeom prst="rect">
                <a:avLst/>
              </a:prstGeom>
              <a:solidFill>
                <a:srgbClr val="000000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endParaRPr lang="it-IT"/>
              </a:p>
            </p:txBody>
          </p:sp>
        </p:grpSp>
        <p:sp>
          <p:nvSpPr>
            <p:cNvPr id="12309" name="Rectangle 21"/>
            <p:cNvSpPr>
              <a:spLocks/>
            </p:cNvSpPr>
            <p:nvPr/>
          </p:nvSpPr>
          <p:spPr bwMode="auto">
            <a:xfrm>
              <a:off x="2383" y="1080"/>
              <a:ext cx="208" cy="424"/>
            </a:xfrm>
            <a:prstGeom prst="rect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it-IT"/>
            </a:p>
          </p:txBody>
        </p:sp>
      </p:grpSp>
      <p:sp>
        <p:nvSpPr>
          <p:cNvPr id="12310" name="Rectangle 22"/>
          <p:cNvSpPr>
            <a:spLocks/>
          </p:cNvSpPr>
          <p:nvPr/>
        </p:nvSpPr>
        <p:spPr bwMode="auto">
          <a:xfrm>
            <a:off x="3009900" y="508000"/>
            <a:ext cx="1841500" cy="2501900"/>
          </a:xfrm>
          <a:prstGeom prst="rect">
            <a:avLst/>
          </a:prstGeom>
          <a:solidFill>
            <a:schemeClr val="accent1">
              <a:alpha val="42744"/>
            </a:schemeClr>
          </a:solidFill>
          <a:ln w="12700">
            <a:solidFill>
              <a:schemeClr val="tx1">
                <a:alpha val="3100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2" grpId="0" animBg="1"/>
      <p:bldP spid="12302" grpId="1" animBg="1"/>
      <p:bldP spid="12310" grpId="0" animBg="1"/>
      <p:bldP spid="12310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nivers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2804</TotalTime>
  <Words>905</Words>
  <Application>Microsoft Office PowerPoint</Application>
  <PresentationFormat>Presentazione su schermo (4:3)</PresentationFormat>
  <Paragraphs>165</Paragraphs>
  <Slides>18</Slides>
  <Notes>18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Tema di Office</vt:lpstr>
      <vt:lpstr>Diapositiva 1</vt:lpstr>
      <vt:lpstr>Rosetta mission</vt:lpstr>
      <vt:lpstr>Rosetta mission</vt:lpstr>
      <vt:lpstr>VIRTIS Visible and InfraRed Thermal Imaging Spectrometer</vt:lpstr>
      <vt:lpstr>VIRTIS</vt:lpstr>
      <vt:lpstr>VIRTIS</vt:lpstr>
      <vt:lpstr>2867 Steins</vt:lpstr>
      <vt:lpstr>Ground based spectra of E- Type asteroids</vt:lpstr>
      <vt:lpstr>Encounter geometry</vt:lpstr>
      <vt:lpstr>Steins lightcurve from OSIRIS</vt:lpstr>
      <vt:lpstr>Steins lightcurve in the VIS (average of 11 bands centered at 0.894 µm)</vt:lpstr>
      <vt:lpstr>Diapositiva 12</vt:lpstr>
      <vt:lpstr>Visual Reflectance Spectral Variability</vt:lpstr>
      <vt:lpstr>Comparison VIRTIS OSIRIS: data are normalized @ 0.63 µm</vt:lpstr>
      <vt:lpstr>Infrared: different spectra “zones”</vt:lpstr>
      <vt:lpstr>Comparison Steins – 434 Hungaria</vt:lpstr>
      <vt:lpstr>Temperature (left)and emissivity( right)   Maps for ε =1</vt:lpstr>
      <vt:lpstr>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Steins</dc:title>
  <dc:creator>Utente Windows</dc:creator>
  <cp:lastModifiedBy>..</cp:lastModifiedBy>
  <cp:revision>154</cp:revision>
  <dcterms:created xsi:type="dcterms:W3CDTF">2008-09-27T21:22:13Z</dcterms:created>
  <dcterms:modified xsi:type="dcterms:W3CDTF">2009-05-05T11:36:05Z</dcterms:modified>
</cp:coreProperties>
</file>